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slideLayouts/slideLayout155.xml" ContentType="application/vnd.openxmlformats-officedocument.presentationml.slideLayout+xml"/>
  <Override PartName="/ppt/theme/theme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5.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6.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7.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8.xml" ContentType="application/vnd.openxmlformats-officedocument.theme+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9.xml" ContentType="application/vnd.openxmlformats-officedocument.theme+xml"/>
  <Override PartName="/ppt/slideLayouts/slideLayout518.xml" ContentType="application/vnd.openxmlformats-officedocument.presentationml.slideLayout+xml"/>
  <Override PartName="/ppt/theme/theme10.xml" ContentType="application/vnd.openxmlformats-officedocument.theme+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29" r:id="rId5"/>
    <p:sldMasterId id="2147485256" r:id="rId6"/>
    <p:sldMasterId id="2147485307" r:id="rId7"/>
    <p:sldMasterId id="2147485309" r:id="rId8"/>
    <p:sldMasterId id="2147485394" r:id="rId9"/>
    <p:sldMasterId id="2147485487" r:id="rId10"/>
    <p:sldMasterId id="2147485580" r:id="rId11"/>
    <p:sldMasterId id="2147485673" r:id="rId12"/>
    <p:sldMasterId id="2147485677" r:id="rId13"/>
    <p:sldMasterId id="2147485680" r:id="rId14"/>
  </p:sldMasterIdLst>
  <p:notesMasterIdLst>
    <p:notesMasterId r:id="rId38"/>
  </p:notesMasterIdLst>
  <p:handoutMasterIdLst>
    <p:handoutMasterId r:id="rId39"/>
  </p:handoutMasterIdLst>
  <p:sldIdLst>
    <p:sldId id="2134805427" r:id="rId15"/>
    <p:sldId id="2076138216" r:id="rId16"/>
    <p:sldId id="2076138254" r:id="rId17"/>
    <p:sldId id="2147470739" r:id="rId18"/>
    <p:sldId id="2147470752" r:id="rId19"/>
    <p:sldId id="2147470740" r:id="rId20"/>
    <p:sldId id="2076138255" r:id="rId21"/>
    <p:sldId id="2147470747" r:id="rId22"/>
    <p:sldId id="2147470742" r:id="rId23"/>
    <p:sldId id="2147470743" r:id="rId24"/>
    <p:sldId id="2147470569" r:id="rId25"/>
    <p:sldId id="2147470579" r:id="rId26"/>
    <p:sldId id="2147470744" r:id="rId27"/>
    <p:sldId id="2147470745" r:id="rId28"/>
    <p:sldId id="2147470746" r:id="rId29"/>
    <p:sldId id="2147470748" r:id="rId30"/>
    <p:sldId id="2076138256" r:id="rId31"/>
    <p:sldId id="2147470627" r:id="rId32"/>
    <p:sldId id="2147470749" r:id="rId33"/>
    <p:sldId id="2147470750" r:id="rId34"/>
    <p:sldId id="2147470751" r:id="rId35"/>
    <p:sldId id="2147470753" r:id="rId36"/>
    <p:sldId id="2076138217"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ldId id="2134805427"/>
            <p14:sldId id="2076138216"/>
            <p14:sldId id="2076138254"/>
            <p14:sldId id="2147470739"/>
            <p14:sldId id="2147470752"/>
            <p14:sldId id="2147470740"/>
            <p14:sldId id="2076138255"/>
            <p14:sldId id="2147470747"/>
            <p14:sldId id="2147470742"/>
            <p14:sldId id="2147470743"/>
            <p14:sldId id="2147470569"/>
            <p14:sldId id="2147470579"/>
            <p14:sldId id="2147470744"/>
            <p14:sldId id="2147470745"/>
            <p14:sldId id="2147470746"/>
            <p14:sldId id="2147470748"/>
            <p14:sldId id="2076138256"/>
            <p14:sldId id="2147470627"/>
            <p14:sldId id="2147470749"/>
            <p14:sldId id="2147470750"/>
            <p14:sldId id="2147470751"/>
            <p14:sldId id="2147470753"/>
            <p14:sldId id="20761382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517410-6A67-7127-7C64-A7C7F4E5A69B}" name="Sarah Young" initials="SY" userId="S::sayoung@microsoft.com::752aab58-6749-41f4-85c7-2d7aa6b7f40f" providerId="AD"/>
  <p188:author id="{327B2A5D-410A-AE7B-CE17-FDA33D064A02}" name="Orin Thomas" initials="OT" userId="S::orthomas@microsoft.com::24ffeb9b-5b6f-4e2c-9c67-363d0920a1e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D29806"/>
    <a:srgbClr val="054B16"/>
    <a:srgbClr val="243A5E"/>
    <a:srgbClr val="107C10"/>
    <a:srgbClr val="0078D4"/>
    <a:srgbClr val="FFFFFF"/>
    <a:srgbClr val="666666"/>
    <a:srgbClr val="000000"/>
    <a:srgbClr val="866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441" autoAdjust="0"/>
  </p:normalViewPr>
  <p:slideViewPr>
    <p:cSldViewPr snapToGrid="0">
      <p:cViewPr varScale="1">
        <p:scale>
          <a:sx n="66" d="100"/>
          <a:sy n="66" d="100"/>
        </p:scale>
        <p:origin x="1301" y="53"/>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handoutMaster" Target="handoutMasters/handoutMaster1.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1/17/2023 5:46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1/17/2023 5:07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virtual-network/security-overview#security-rule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microsoft.com/azure/virtual-network/security-overview"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5:08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5495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5993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774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395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3363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1/17/2023 5:08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802105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details about each action </a:t>
            </a:r>
          </a:p>
          <a:p>
            <a:r>
              <a:rPr lang="en-US" dirty="0"/>
              <a:t>• The organization an action was performed </a:t>
            </a:r>
          </a:p>
          <a:p>
            <a:r>
              <a:rPr lang="en-US" dirty="0"/>
              <a:t>• The user who performed the action </a:t>
            </a:r>
          </a:p>
          <a:p>
            <a:r>
              <a:rPr lang="en-US" dirty="0"/>
              <a:t>• Which repository an action was performed </a:t>
            </a:r>
          </a:p>
          <a:p>
            <a:r>
              <a:rPr lang="en-US" dirty="0"/>
              <a:t>• The action that was performed </a:t>
            </a:r>
          </a:p>
          <a:p>
            <a:r>
              <a:rPr lang="en-US" dirty="0"/>
              <a:t>• Which country the action took place </a:t>
            </a:r>
          </a:p>
          <a:p>
            <a:r>
              <a:rPr lang="en-US" dirty="0"/>
              <a:t>• The date and time the action occurred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1/17/2023 5:08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075462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9293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3746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9572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913874">
              <a:spcBef>
                <a:spcPts val="0"/>
              </a:spcBef>
              <a:spcAft>
                <a:spcPts val="588"/>
              </a:spcAft>
              <a:buNone/>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Enable endpoint protection: Imagine if a developer’s laptop was affected by ransomware… To protect these endpoints, deploy an endpoint protection platform, including next-generation antivirus (NGAV) to protect against unknown and zero-day malware, behavioral analysis to identify anomalous activity on an endpoint, and vulnerability scanning.</a:t>
            </a:r>
          </a:p>
          <a:p>
            <a:pPr marL="285750" lvl="0" indent="-285750" defTabSz="1492301">
              <a:lnSpc>
                <a:spcPct val="107000"/>
              </a:lnSpc>
              <a:spcBef>
                <a:spcPts val="0"/>
              </a:spcBef>
              <a:buFont typeface="Arial" panose="020B0604020202020204" pitchFamily="34" charset="0"/>
              <a:buChar char="•"/>
            </a:pPr>
            <a:r>
              <a:rPr lang="en-US" sz="1765" dirty="0">
                <a:ln w="3175">
                  <a:noFill/>
                </a:ln>
                <a:gradFill>
                  <a:gsLst>
                    <a:gs pos="83000">
                      <a:srgbClr val="000000"/>
                    </a:gs>
                    <a:gs pos="100000">
                      <a:srgbClr val="000000"/>
                    </a:gs>
                  </a:gsLst>
                  <a:lin ang="5400000" scaled="1"/>
                </a:gradFill>
                <a:cs typeface="Segoe UI Semilight" panose="020B0402040204020203" pitchFamily="34" charset="0"/>
              </a:rPr>
              <a:t>And lastly, inject identity early in the automation pipeline: Injecting identity as early as possible into automation pipelines is a key step to minimizing the exposure of sensitive accounts and credentials. This way, your DevOps team can remove static credentials from code, replacing them with just-in-time credentials that help to reduce the threat surface and enterprise-wide risk.</a:t>
            </a:r>
          </a:p>
          <a:p>
            <a:pPr marL="0">
              <a:lnSpc>
                <a:spcPct val="107000"/>
              </a:lnSpc>
              <a:spcBef>
                <a:spcPts val="0"/>
              </a:spcBef>
            </a:pPr>
            <a:r>
              <a:rPr lang="en-US" sz="1800" b="1"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7000"/>
              </a:lnSpc>
              <a:spcBef>
                <a:spcPts val="0"/>
              </a:spcBef>
            </a:pPr>
            <a:r>
              <a:rPr lang="en-US" sz="1800" dirty="0">
                <a:solidFill>
                  <a:srgbClr val="000000"/>
                </a:solidFill>
                <a:highlight>
                  <a:srgbClr val="FFFFFF"/>
                </a:highlight>
                <a:latin typeface="Calibri" panose="020F0502020204030204" pitchFamily="34" charset="0"/>
                <a:ea typeface="Calibri" panose="020F0502020204030204" pitchFamily="34" charset="0"/>
                <a:cs typeface="Calibri" panose="020F0502020204030204" pitchFamily="34" charset="0"/>
              </a:rPr>
              <a:t>Fortifying identity controls like this helps protect against attacks like:</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defTabSz="1492301">
              <a:lnSpc>
                <a:spcPct val="107000"/>
              </a:lnSpc>
              <a:spcBef>
                <a:spcPts val="0"/>
              </a:spcBef>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Compromised credentials (2018 </a:t>
            </a:r>
            <a:r>
              <a:rPr lang="en-US" sz="1800" dirty="0" err="1">
                <a:latin typeface="Calibri" panose="020F0502020204030204" pitchFamily="34" charset="0"/>
                <a:ea typeface="Calibri" panose="020F0502020204030204" pitchFamily="34" charset="0"/>
                <a:cs typeface="Calibri" panose="020F0502020204030204" pitchFamily="34" charset="0"/>
              </a:rPr>
              <a:t>eslint</a:t>
            </a:r>
            <a:r>
              <a:rPr lang="en-US" sz="1800" dirty="0">
                <a:latin typeface="Calibri" panose="020F0502020204030204" pitchFamily="34" charset="0"/>
                <a:ea typeface="Calibri" panose="020F0502020204030204" pitchFamily="34" charset="0"/>
                <a:cs typeface="Calibri" panose="020F0502020204030204" pitchFamily="34" charset="0"/>
              </a:rPr>
              <a:t> incident is a good example of this type of attack)</a:t>
            </a:r>
          </a:p>
          <a:p>
            <a:pPr marL="285750" lvl="0" indent="-285750" defTabSz="1492301">
              <a:lnSpc>
                <a:spcPct val="107000"/>
              </a:lnSpc>
              <a:spcBef>
                <a:spcPts val="0"/>
              </a:spcBef>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Malicious insiders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8:40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696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492301" rtl="0" eaLnBrk="1" fontAlgn="auto" latinLnBrk="0" hangingPunct="1">
              <a:lnSpc>
                <a:spcPct val="107000"/>
              </a:lnSpc>
              <a:spcBef>
                <a:spcPts val="0"/>
              </a:spcBef>
              <a:spcAft>
                <a:spcPts val="0"/>
              </a:spcAft>
              <a:buClrTx/>
              <a:buSzTx/>
              <a:buFontTx/>
              <a:buNone/>
              <a:tabLst/>
              <a:defRPr/>
            </a:pPr>
            <a:r>
              <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New threats against software supply chains are more prevalent than ever with a 650% increase in software supply chain attacks from 2020-2021. Hackers have begun to realize the amount of open-source code utilized by various companies and are setting their sights earlier in the development lifecycle where crucial resources and privileges lie.</a:t>
            </a:r>
          </a:p>
          <a:p>
            <a:pPr marL="0" marR="0" lvl="0" indent="0" algn="l" defTabSz="1492301" rtl="0" eaLnBrk="1" fontAlgn="auto" latinLnBrk="0" hangingPunct="1">
              <a:lnSpc>
                <a:spcPct val="107000"/>
              </a:lnSpc>
              <a:spcBef>
                <a:spcPts val="0"/>
              </a:spcBef>
              <a:spcAft>
                <a:spcPts val="0"/>
              </a:spcAft>
              <a:buClrTx/>
              <a:buSzTx/>
              <a:buFontTx/>
              <a:buNone/>
              <a:tabLst/>
              <a:defRPr/>
            </a:pPr>
            <a:endPar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1492301" rtl="0" eaLnBrk="1" fontAlgn="auto" latinLnBrk="0" hangingPunct="1">
              <a:lnSpc>
                <a:spcPct val="107000"/>
              </a:lnSpc>
              <a:spcBef>
                <a:spcPts val="0"/>
              </a:spcBef>
              <a:spcAft>
                <a:spcPts val="0"/>
              </a:spcAft>
              <a:buClrTx/>
              <a:buSzTx/>
              <a:buFontTx/>
              <a:buNone/>
              <a:tabLst/>
              <a:defRPr/>
            </a:pPr>
            <a:r>
              <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fact, dependency on open-source code has skyrocketed within the last few years to reach 75% of audited code bases, but the amount of open source vulnerabilities has doubled from 2018 to 2020. The challenge of monitoring and maintaining the security posture of applications is becoming increasingly apparent, with recent research showing that developers make suboptimal decisions in choosing the best version of dependencies 69% of the time.</a:t>
            </a:r>
          </a:p>
          <a:p>
            <a:pPr marL="0" marR="0" lvl="0" indent="0" algn="l" defTabSz="1492301" rtl="0" eaLnBrk="1" fontAlgn="auto" latinLnBrk="0" hangingPunct="1">
              <a:lnSpc>
                <a:spcPct val="107000"/>
              </a:lnSpc>
              <a:spcBef>
                <a:spcPts val="0"/>
              </a:spcBef>
              <a:spcAft>
                <a:spcPts val="0"/>
              </a:spcAft>
              <a:buClrTx/>
              <a:buSzTx/>
              <a:buFontTx/>
              <a:buNone/>
              <a:tabLst/>
              <a:defRPr/>
            </a:pPr>
            <a:endPar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1492301" rtl="0" eaLnBrk="1" fontAlgn="auto" latinLnBrk="0" hangingPunct="1">
              <a:lnSpc>
                <a:spcPct val="107000"/>
              </a:lnSpc>
              <a:spcBef>
                <a:spcPts val="0"/>
              </a:spcBef>
              <a:spcAft>
                <a:spcPts val="0"/>
              </a:spcAft>
              <a:buClrTx/>
              <a:buSzTx/>
              <a:buFontTx/>
              <a:buNone/>
              <a:tabLst/>
              <a:defRPr/>
            </a:pPr>
            <a:r>
              <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This indicates a higher level of risk for companies that don’t implement security practices and guidance in earlier phases of development.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5:08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21141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854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You may be familiar with how </a:t>
            </a:r>
            <a:r>
              <a:rPr lang="en-US" sz="900" kern="1200" dirty="0">
                <a:effectLst/>
                <a:latin typeface="Calibri" panose="020F0502020204030204" pitchFamily="34" charset="0"/>
                <a:ea typeface="Times New Roman" panose="02020603050405020304" pitchFamily="18" charset="0"/>
                <a:cs typeface="Calibri" panose="020F0502020204030204" pitchFamily="34" charset="0"/>
              </a:rPr>
              <a:t>DevOps practices and collaboration between developer and operations teams led to faster software delivery. </a:t>
            </a:r>
            <a:r>
              <a:rPr lang="en-US" sz="900" kern="1200" dirty="0">
                <a:effectLst/>
                <a:latin typeface="Calibri" panose="020F0502020204030204" pitchFamily="34" charset="0"/>
                <a:ea typeface="Calibri" panose="020F0502020204030204" pitchFamily="34" charset="0"/>
                <a:cs typeface="Calibri" panose="020F0502020204030204" pitchFamily="34" charset="0"/>
              </a:rPr>
              <a:t>DevOps combines people, processes, and technology to deliver continuous value to users.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DevSecOps is the evolution of DevOps where the company takes on a security-first mindset — putting security into every phase of the development lifecycle, from design to delivery.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When implemented successfully, companies gain both the speed of DevOps development practices and the holistic security and peace of mind that comes with DevSecOps.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1/17/2023 5:08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39423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DevSecOps presents barriers and inefficiencies for developers that we don't find with DevOps.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These include: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900" kern="1200" dirty="0">
                <a:effectLst/>
                <a:latin typeface="Calibri" panose="020F0502020204030204" pitchFamily="34" charset="0"/>
                <a:ea typeface="Calibri" panose="020F0502020204030204" pitchFamily="34" charset="0"/>
                <a:cs typeface="Calibri" panose="020F0502020204030204" pitchFamily="34" charset="0"/>
              </a:rPr>
              <a:t>Organization and team gaps: Some organizations have security-specific teams who own all of security. This siloes DevOps and SecOps teams and leads to a fragmented security culture, and over 50% of enterprises indicate this these silos as the biggest challenge to implement DevSecOps.</a:t>
            </a:r>
            <a:r>
              <a:rPr lang="en-US" sz="900" kern="1200" baseline="30000" dirty="0">
                <a:effectLst/>
                <a:latin typeface="Calibri" panose="020F0502020204030204" pitchFamily="34" charset="0"/>
                <a:ea typeface="Calibri" panose="020F0502020204030204" pitchFamily="34" charset="0"/>
                <a:cs typeface="Calibri" panose="020F0502020204030204" pitchFamily="34" charset="0"/>
              </a:rPr>
              <a:t>1</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900" kern="1200" dirty="0">
                <a:effectLst/>
                <a:latin typeface="Calibri" panose="020F0502020204030204" pitchFamily="34" charset="0"/>
                <a:ea typeface="Calibri" panose="020F0502020204030204" pitchFamily="34" charset="0"/>
                <a:cs typeface="Calibri" panose="020F0502020204030204" pitchFamily="34" charset="0"/>
              </a:rPr>
              <a:t>Skill and knowledge gaps: When DevOps and Developer teams don’t see security as part of their responsibly, the skill base stays solely within the SecOps team.</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pPr>
            <a:r>
              <a:rPr lang="en-US" sz="900" kern="1200" dirty="0">
                <a:effectLst/>
                <a:latin typeface="Calibri" panose="020F0502020204030204" pitchFamily="34" charset="0"/>
                <a:ea typeface="Calibri" panose="020F0502020204030204" pitchFamily="34" charset="0"/>
                <a:cs typeface="Calibri" panose="020F0502020204030204" pitchFamily="34" charset="0"/>
              </a:rPr>
              <a:t>Third, solutions are not being built for developers, leading to issues like false positives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kern="1200" dirty="0">
                <a:effectLst/>
                <a:latin typeface="Calibri" panose="020F0502020204030204" pitchFamily="34" charset="0"/>
                <a:ea typeface="Calibri" panose="020F0502020204030204" pitchFamily="34" charset="0"/>
                <a:cs typeface="Calibri" panose="020F0502020204030204" pitchFamily="34" charset="0"/>
              </a:rPr>
              <a: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False positives are high because the tools live with security teams rather than developers. Since security teams are more likely to scan repositories than developers, they may only run them once a quarter, causing them to be higher than the rate would be if these tools lived with developers.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kern="1200" dirty="0">
                <a:effectLst/>
                <a:latin typeface="Calibri" panose="020F0502020204030204" pitchFamily="34" charset="0"/>
                <a:ea typeface="Calibri" panose="020F0502020204030204" pitchFamily="34" charset="0"/>
                <a:cs typeface="Calibri" panose="020F0502020204030204" pitchFamily="34" charset="0"/>
              </a:rPr>
              <a:t>Another issue is that we also see misaligned expectations. In DevOps, having a 30% failure rate on Unit Tests is considered very bad. However, in security, having a 30% failure rate is actually good. While you are always dealing with a trade-off between false positives and false negatives, security prefers no false negatives and more false positives. However, a developer doesn't want any false positives and doesn't care as much about false negatives.</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Sources:</a:t>
            </a:r>
          </a:p>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[1] Rethinking the Sec in DevSecOps: Security as Code A SANS Survey</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1/17/2023 8:19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217734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733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server protection here are couple of our recommendations: </a:t>
            </a:r>
          </a:p>
          <a:p>
            <a:pPr marL="228600" indent="-228600">
              <a:buAutoNum type="arabicPeriod"/>
            </a:pPr>
            <a:r>
              <a:rPr lang="en-US" dirty="0"/>
              <a:t>We would really want you to reduce the use of open network ports. There are 2 main capabilities you can use today:</a:t>
            </a:r>
          </a:p>
          <a:p>
            <a:endParaRPr lang="en-US" sz="900" b="0" i="0" kern="1200" dirty="0">
              <a:solidFill>
                <a:schemeClr val="tx1"/>
              </a:solidFill>
              <a:effectLst/>
              <a:latin typeface="Segoe UI" panose="020B0502040204020203" pitchFamily="34" charset="0"/>
              <a:ea typeface="+mn-ea"/>
              <a:cs typeface="+mn-cs"/>
            </a:endParaRPr>
          </a:p>
          <a:p>
            <a:pPr marL="228600" indent="-228600">
              <a:buAutoNum type="alphaLcPeriod"/>
            </a:pPr>
            <a:r>
              <a:rPr lang="en-US" sz="900" b="0" i="0" kern="1200" dirty="0">
                <a:solidFill>
                  <a:schemeClr val="tx1"/>
                </a:solidFill>
                <a:effectLst/>
                <a:latin typeface="Segoe UI" panose="020B0502040204020203" pitchFamily="34" charset="0"/>
                <a:ea typeface="+mn-ea"/>
                <a:cs typeface="+mn-cs"/>
              </a:rPr>
              <a:t>First one is Just in Time Access: Brute force attacks commonly target management ports as a means to gain access to a VM. If successful, an attacker can take control over the VM and establish a foothold into your environment. One way to reduce exposure to a brute force attack is to limit the amount of time that a port is open. Management ports don't need to be open at all times. They only need to be open while you're connected to the VM, for example to perform management or maintenance tasks. When just-in-time is enabled, Security Center uses </a:t>
            </a:r>
            <a:r>
              <a:rPr lang="en-US" sz="900" b="0" i="0" u="sng" kern="1200" dirty="0">
                <a:solidFill>
                  <a:schemeClr val="tx1"/>
                </a:solidFill>
                <a:effectLst/>
                <a:latin typeface="Segoe UI" panose="020B0502040204020203" pitchFamily="34" charset="0"/>
                <a:ea typeface="+mn-ea"/>
                <a:cs typeface="+mn-cs"/>
                <a:hlinkClick r:id="rId3"/>
              </a:rPr>
              <a:t>network security group</a:t>
            </a:r>
            <a:r>
              <a:rPr lang="en-US" sz="900" b="0" i="0" kern="1200" dirty="0">
                <a:solidFill>
                  <a:schemeClr val="tx1"/>
                </a:solidFill>
                <a:effectLst/>
                <a:latin typeface="Segoe UI" panose="020B0502040204020203" pitchFamily="34" charset="0"/>
                <a:ea typeface="+mn-ea"/>
                <a:cs typeface="+mn-cs"/>
              </a:rPr>
              <a:t> (NSG) and Azure Firewall rules, which restrict access to management ports so they cannot be targeted by attackers.</a:t>
            </a:r>
          </a:p>
          <a:p>
            <a:pPr marL="228600" indent="-228600">
              <a:buAutoNum type="alphaLcPeriod" startAt="2"/>
            </a:pPr>
            <a:r>
              <a:rPr lang="en-US" sz="900" b="0" i="0" kern="1200" dirty="0">
                <a:solidFill>
                  <a:schemeClr val="tx1"/>
                </a:solidFill>
                <a:effectLst/>
                <a:latin typeface="Segoe UI" panose="020B0502040204020203" pitchFamily="34" charset="0"/>
                <a:ea typeface="+mn-ea"/>
                <a:cs typeface="+mn-cs"/>
              </a:rPr>
              <a:t>Second one is to limit open ports with adaptive network hardening. Applying </a:t>
            </a:r>
            <a:r>
              <a:rPr lang="en-US" sz="900" b="0" i="0" u="sng" kern="1200" dirty="0">
                <a:solidFill>
                  <a:schemeClr val="tx1"/>
                </a:solidFill>
                <a:effectLst/>
                <a:latin typeface="Segoe UI" panose="020B0502040204020203" pitchFamily="34" charset="0"/>
                <a:ea typeface="+mn-ea"/>
                <a:cs typeface="+mn-cs"/>
                <a:hlinkClick r:id="rId4"/>
              </a:rPr>
              <a:t>network security groups (NSG)</a:t>
            </a:r>
            <a:r>
              <a:rPr lang="en-US" sz="900" b="0" i="0" kern="1200" dirty="0">
                <a:solidFill>
                  <a:schemeClr val="tx1"/>
                </a:solidFill>
                <a:effectLst/>
                <a:latin typeface="Segoe UI" panose="020B0502040204020203" pitchFamily="34" charset="0"/>
                <a:ea typeface="+mn-ea"/>
                <a:cs typeface="+mn-cs"/>
              </a:rPr>
              <a:t> to filter traffic to and from resources, improves your network security posture. However, there can still be some cases in which the actual traffic flowing through the NSG is a subset of the NSG rules defined. In these cases, further improving the security posture can be achieved by hardening the NSG rules, based on the actual traffic patterns. Adaptive Network Hardening provides recommendations to further harden the NSG rules. It uses a machine learning algorithm that factors in actual traffic, known trusted configuration, threat intelligence, and other indicators of compromise, and then provides recommendations to allow traffic only from specific IP/port tuples.</a:t>
            </a:r>
          </a:p>
          <a:p>
            <a:pPr marL="228600" indent="-228600">
              <a:buAutoNum type="alphaLcPeriod" startAt="2"/>
            </a:pPr>
            <a:endParaRPr lang="en-US" sz="900" b="0" i="0" kern="1200" dirty="0">
              <a:solidFill>
                <a:schemeClr val="tx1"/>
              </a:solidFill>
              <a:effectLst/>
              <a:latin typeface="Segoe UI" panose="020B0502040204020203" pitchFamily="34" charset="0"/>
              <a:ea typeface="+mn-ea"/>
              <a:cs typeface="+mn-cs"/>
            </a:endParaRPr>
          </a:p>
          <a:p>
            <a:pPr marL="0" indent="0">
              <a:buNone/>
            </a:pPr>
            <a:r>
              <a:rPr lang="en-US" sz="900" b="0" i="0" kern="1200" dirty="0">
                <a:solidFill>
                  <a:schemeClr val="tx1"/>
                </a:solidFill>
                <a:effectLst/>
                <a:latin typeface="Segoe UI" panose="020B0502040204020203" pitchFamily="34" charset="0"/>
                <a:ea typeface="+mn-ea"/>
                <a:cs typeface="+mn-cs"/>
              </a:rPr>
              <a:t>2. Second recommendation is to block malware with adaptive application controls. Adaptive application control is an intelligent, automated, end-to-end solution from Defender for Cloud which helps you control which applications can run on your Azure and non-Azure machines (Windows and Linux). Among other benefits, this helps harden your machines against malware. Security Center uses machine learning to analyze the applications running on your machines and creates an allow list from this intelligence. This capability greatly simplifies the process of configuring and maintaining application allow list policies.</a:t>
            </a:r>
          </a:p>
          <a:p>
            <a:pPr marL="0" indent="0">
              <a:buNone/>
            </a:pPr>
            <a:endParaRPr lang="en-US" sz="900" b="0" i="0" kern="1200" dirty="0">
              <a:solidFill>
                <a:schemeClr val="tx1"/>
              </a:solidFill>
              <a:effectLst/>
              <a:latin typeface="Segoe UI" panose="020B0502040204020203" pitchFamily="34" charset="0"/>
              <a:ea typeface="+mn-ea"/>
              <a:cs typeface="+mn-cs"/>
            </a:endParaRPr>
          </a:p>
          <a:p>
            <a:pPr marL="0" indent="0">
              <a:buNone/>
            </a:pPr>
            <a:r>
              <a:rPr lang="en-US" sz="900" b="0" i="0" kern="1200" dirty="0">
                <a:solidFill>
                  <a:schemeClr val="tx1"/>
                </a:solidFill>
                <a:effectLst/>
                <a:latin typeface="Segoe UI" panose="020B0502040204020203" pitchFamily="34" charset="0"/>
                <a:ea typeface="+mn-ea"/>
                <a:cs typeface="+mn-cs"/>
              </a:rPr>
              <a:t>3. The third recommendation is to protect Windows Servers with built in Microsoft Defender ATP. Defender for Cloud comes with best EDR in the market: Microsoft Defender ATP.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0166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0182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pPr>
            <a:r>
              <a:rPr lang="en-US" sz="800" kern="1200" dirty="0">
                <a:solidFill>
                  <a:srgbClr val="000000"/>
                </a:solidFill>
                <a:effectLst/>
                <a:latin typeface="Calibri"/>
                <a:ea typeface="Calibri" panose="020F0502020204030204" pitchFamily="34" charset="0"/>
                <a:cs typeface="Calibri"/>
              </a:rPr>
              <a:t>Minimizing risk to workload and data security is critical and to protect your containers from compromise. You can implement some of the following practices.</a:t>
            </a:r>
            <a:r>
              <a:rPr lang="en-US" sz="800" dirty="0">
                <a:solidFill>
                  <a:srgbClr val="000000"/>
                </a:solidFill>
                <a:latin typeface="Calibri"/>
                <a:ea typeface="Calibri" panose="020F0502020204030204" pitchFamily="34" charset="0"/>
                <a:cs typeface="Calibri"/>
              </a:rPr>
              <a:t> </a:t>
            </a:r>
            <a:endParaRPr lang="en-US" sz="800" dirty="0">
              <a:effectLst/>
              <a:latin typeface="Calibri"/>
              <a:ea typeface="Calibri" panose="020F0502020204030204" pitchFamily="34" charset="0"/>
              <a:cs typeface="Calibri"/>
            </a:endParaRPr>
          </a:p>
          <a:p>
            <a:pPr marL="0" marR="0">
              <a:lnSpc>
                <a:spcPct val="107000"/>
              </a:lnSpc>
              <a:spcBef>
                <a:spcPts val="0"/>
              </a:spcBef>
              <a:spcAft>
                <a:spcPts val="0"/>
              </a:spcAft>
            </a:pPr>
            <a:r>
              <a:rPr lang="en-US" sz="800" kern="1200" dirty="0">
                <a:solidFill>
                  <a:srgbClr val="000000"/>
                </a:solidFill>
                <a:effectLst/>
                <a:latin typeface="Calibri"/>
                <a:ea typeface="Calibri" panose="020F0502020204030204" pitchFamily="34" charset="0"/>
                <a:cs typeface="Calibri"/>
              </a:rPr>
              <a:t> </a:t>
            </a:r>
            <a:endParaRPr lang="en-US" sz="800" dirty="0">
              <a:effectLst/>
              <a:latin typeface="Calibri"/>
              <a:ea typeface="Calibri" panose="020F0502020204030204" pitchFamily="34" charset="0"/>
              <a:cs typeface="Calibri"/>
            </a:endParaRPr>
          </a:p>
          <a:p>
            <a:pPr marL="285750" marR="0" lvl="0" indent="-285750" algn="l" defTabSz="1492301" rtl="0" eaLnBrk="1" latinLnBrk="0" hangingPunct="1">
              <a:lnSpc>
                <a:spcPct val="107000"/>
              </a:lnSpc>
              <a:spcBef>
                <a:spcPts val="0"/>
              </a:spcBef>
              <a:spcAft>
                <a:spcPts val="0"/>
              </a:spcAft>
              <a:buFont typeface="Arial" panose="020B0604020202020204" pitchFamily="34" charset="0"/>
              <a:buChar char="•"/>
            </a:pPr>
            <a:r>
              <a:rPr lang="en-US" sz="800" kern="1200" dirty="0">
                <a:solidFill>
                  <a:schemeClr val="tx1"/>
                </a:solidFill>
                <a:effectLst/>
                <a:latin typeface="Calibri"/>
                <a:ea typeface="Calibri" panose="020F0502020204030204" pitchFamily="34" charset="0"/>
                <a:cs typeface="Calibri"/>
              </a:rPr>
              <a:t>Limit the access to actions that containers can perform and avoid the use of root access or privileged escalation where possible </a:t>
            </a:r>
          </a:p>
          <a:p>
            <a:pPr marL="285750" marR="0" lvl="0" indent="-285750" algn="l" defTabSz="1492301" rtl="0" eaLnBrk="1" latinLnBrk="0" hangingPunct="1">
              <a:lnSpc>
                <a:spcPct val="107000"/>
              </a:lnSpc>
              <a:spcBef>
                <a:spcPts val="0"/>
              </a:spcBef>
              <a:spcAft>
                <a:spcPts val="0"/>
              </a:spcAft>
              <a:buFont typeface="Arial" panose="020B0604020202020204" pitchFamily="34" charset="0"/>
              <a:buChar char="•"/>
            </a:pPr>
            <a:r>
              <a:rPr lang="en-US" sz="800" kern="1200" dirty="0">
                <a:solidFill>
                  <a:schemeClr val="tx1"/>
                </a:solidFill>
                <a:effectLst/>
                <a:latin typeface="Calibri"/>
                <a:ea typeface="Calibri" panose="020F0502020204030204" pitchFamily="34" charset="0"/>
                <a:cs typeface="Calibri"/>
              </a:rPr>
              <a:t>Utilize trusted, scanned images with signatures to ensure deployments are coming from a trusted location.</a:t>
            </a:r>
          </a:p>
          <a:p>
            <a:pPr marL="285750" marR="0" lvl="0" indent="-285750" algn="l" defTabSz="1492301" rtl="0" eaLnBrk="1" latinLnBrk="0" hangingPunct="1">
              <a:lnSpc>
                <a:spcPct val="107000"/>
              </a:lnSpc>
              <a:spcBef>
                <a:spcPts val="0"/>
              </a:spcBef>
              <a:spcAft>
                <a:spcPts val="0"/>
              </a:spcAft>
              <a:buFont typeface="Arial" panose="020B0604020202020204" pitchFamily="34" charset="0"/>
              <a:buChar char="•"/>
            </a:pPr>
            <a:r>
              <a:rPr lang="en-US" sz="800" kern="1200" dirty="0">
                <a:solidFill>
                  <a:schemeClr val="tx1"/>
                </a:solidFill>
                <a:effectLst/>
                <a:latin typeface="Calibri"/>
                <a:ea typeface="Calibri" panose="020F0502020204030204" pitchFamily="34" charset="0"/>
                <a:cs typeface="Calibri"/>
              </a:rPr>
              <a:t>Assign the lowest possible permission levels for access to the Kubernetes API server</a:t>
            </a:r>
          </a:p>
          <a:p>
            <a:pPr marL="285750" marR="0" lvl="0" indent="-285750" algn="l" defTabSz="1492301" rtl="0" eaLnBrk="1" latinLnBrk="0" hangingPunct="1">
              <a:lnSpc>
                <a:spcPct val="107000"/>
              </a:lnSpc>
              <a:spcBef>
                <a:spcPts val="0"/>
              </a:spcBef>
              <a:spcAft>
                <a:spcPts val="0"/>
              </a:spcAft>
              <a:buFont typeface="Arial" panose="020B0604020202020204" pitchFamily="34" charset="0"/>
              <a:buChar char="•"/>
            </a:pPr>
            <a:r>
              <a:rPr lang="en-US" sz="800" kern="1200" dirty="0">
                <a:solidFill>
                  <a:schemeClr val="tx1"/>
                </a:solidFill>
                <a:effectLst/>
                <a:latin typeface="Calibri"/>
                <a:ea typeface="Calibri" panose="020F0502020204030204" pitchFamily="34" charset="0"/>
                <a:cs typeface="Calibri"/>
              </a:rPr>
              <a:t>Automate security updates for container images by referencing a base image to update downstream images</a:t>
            </a:r>
          </a:p>
          <a:p>
            <a:pPr marL="0" marR="0">
              <a:lnSpc>
                <a:spcPct val="107000"/>
              </a:lnSpc>
              <a:spcBef>
                <a:spcPts val="0"/>
              </a:spcBef>
              <a:spcAft>
                <a:spcPts val="0"/>
              </a:spcAft>
            </a:pPr>
            <a:r>
              <a:rPr lang="en-US" sz="800" kern="1200" dirty="0">
                <a:solidFill>
                  <a:srgbClr val="000000"/>
                </a:solidFill>
                <a:effectLst/>
                <a:latin typeface="Calibri"/>
                <a:ea typeface="Calibri" panose="020F0502020204030204" pitchFamily="34" charset="0"/>
                <a:cs typeface="Calibri"/>
              </a:rPr>
              <a:t> </a:t>
            </a:r>
            <a:endParaRPr lang="en-US" sz="800" dirty="0">
              <a:effectLst/>
              <a:latin typeface="Calibri"/>
              <a:ea typeface="Calibri" panose="020F0502020204030204" pitchFamily="34" charset="0"/>
              <a:cs typeface="Calibri"/>
            </a:endParaRPr>
          </a:p>
          <a:p>
            <a:pPr marL="0" marR="0">
              <a:lnSpc>
                <a:spcPct val="107000"/>
              </a:lnSpc>
              <a:spcBef>
                <a:spcPts val="0"/>
              </a:spcBef>
              <a:spcAft>
                <a:spcPts val="0"/>
              </a:spcAft>
            </a:pPr>
            <a:r>
              <a:rPr lang="en-US" sz="800" kern="1200" dirty="0">
                <a:solidFill>
                  <a:srgbClr val="000000"/>
                </a:solidFill>
                <a:effectLst/>
                <a:highlight>
                  <a:srgbClr val="FFFFFF"/>
                </a:highlight>
                <a:latin typeface="Calibri"/>
                <a:ea typeface="Calibri" panose="020F0502020204030204" pitchFamily="34" charset="0"/>
                <a:cs typeface="Calibri"/>
              </a:rPr>
              <a:t>Changes to identity controls like this help secure your organization against attacks like:</a:t>
            </a:r>
            <a:endParaRPr lang="en-US" sz="800" dirty="0">
              <a:effectLst/>
              <a:latin typeface="Calibri"/>
              <a:ea typeface="Calibri" panose="020F0502020204030204" pitchFamily="34" charset="0"/>
              <a:cs typeface="Calibri"/>
            </a:endParaRPr>
          </a:p>
          <a:p>
            <a:pPr marL="285750" marR="0" lvl="0" indent="-285750" algn="l" defTabSz="1492301" rtl="0" eaLnBrk="1" latinLnBrk="0" hangingPunct="1">
              <a:lnSpc>
                <a:spcPct val="107000"/>
              </a:lnSpc>
              <a:spcBef>
                <a:spcPts val="0"/>
              </a:spcBef>
              <a:spcAft>
                <a:spcPts val="0"/>
              </a:spcAft>
              <a:buFont typeface="Arial" panose="020B0604020202020204" pitchFamily="34" charset="0"/>
              <a:buChar char="•"/>
            </a:pPr>
            <a:r>
              <a:rPr lang="en-US" sz="800" kern="1200" dirty="0">
                <a:solidFill>
                  <a:schemeClr val="tx1"/>
                </a:solidFill>
                <a:effectLst/>
                <a:latin typeface="Calibri"/>
                <a:ea typeface="Calibri" panose="020F0502020204030204" pitchFamily="34" charset="0"/>
                <a:cs typeface="Calibri"/>
              </a:rPr>
              <a:t>Malicious code injection to applications</a:t>
            </a:r>
          </a:p>
          <a:p>
            <a:pPr marL="285750" marR="0" lvl="0" indent="-285750" algn="l" defTabSz="1492301" rtl="0" eaLnBrk="1" latinLnBrk="0" hangingPunct="1">
              <a:lnSpc>
                <a:spcPct val="107000"/>
              </a:lnSpc>
              <a:spcBef>
                <a:spcPts val="0"/>
              </a:spcBef>
              <a:spcAft>
                <a:spcPts val="0"/>
              </a:spcAft>
              <a:buFont typeface="Arial" panose="020B0604020202020204" pitchFamily="34" charset="0"/>
              <a:buChar char="•"/>
            </a:pPr>
            <a:r>
              <a:rPr lang="en-US" sz="800" kern="1200" dirty="0">
                <a:solidFill>
                  <a:schemeClr val="tx1"/>
                </a:solidFill>
                <a:effectLst/>
                <a:latin typeface="Calibri"/>
                <a:ea typeface="Calibri" panose="020F0502020204030204" pitchFamily="34" charset="0"/>
                <a:cs typeface="Calibri"/>
              </a:rPr>
              <a:t>Source code and other information exfiltration</a:t>
            </a:r>
          </a:p>
          <a:p>
            <a:pPr marL="0" marR="0">
              <a:lnSpc>
                <a:spcPct val="107000"/>
              </a:lnSpc>
              <a:spcBef>
                <a:spcPts val="0"/>
              </a:spcBef>
              <a:spcAft>
                <a:spcPts val="0"/>
              </a:spcAft>
            </a:pPr>
            <a:endParaRPr lang="en-US" sz="8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4432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9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order to harden DevOps infrastructure, we also need to allow appropriate access to codebases.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1492301" rtl="0" eaLnBrk="1" latinLnBrk="0" hangingPunct="1">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 general rule of thumb is that everything should have a maintainer.  </a:t>
            </a:r>
          </a:p>
          <a:p>
            <a:pPr marL="285750" marR="0" lvl="0" indent="-285750" algn="l" defTabSz="1492301" rtl="0" eaLnBrk="1" latinLnBrk="0" hangingPunct="1">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Least privileged access still works. When it comes to </a:t>
            </a:r>
            <a:r>
              <a:rPr lang="en-US" sz="90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InnerSourcing</a:t>
            </a:r>
            <a:r>
              <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read access and contributions are always ok. Contributions must be approved by the explicit owners. </a:t>
            </a:r>
          </a:p>
          <a:p>
            <a:pPr marL="285750" marR="0" lvl="0" indent="-285750" algn="l" defTabSz="1492301" rtl="0" eaLnBrk="1" latinLnBrk="0" hangingPunct="1">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Limit elevated privileges. Do so only when absolutely necessary and implement a finite duration on higher access levels.</a:t>
            </a:r>
          </a:p>
          <a:p>
            <a:pPr marL="0" marR="0">
              <a:lnSpc>
                <a:spcPct val="107000"/>
              </a:lnSpc>
              <a:spcBef>
                <a:spcPts val="0"/>
              </a:spcBef>
              <a:spcAft>
                <a:spcPts val="0"/>
              </a:spcAft>
            </a:pPr>
            <a:r>
              <a:rPr lang="en-US" sz="9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kern="120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Changes to identity controls like this help secure your organization against attacks like: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1492301" rtl="0" eaLnBrk="1" latinLnBrk="0" hangingPunct="1">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Source code exfiltration on developer machines</a:t>
            </a:r>
          </a:p>
          <a:p>
            <a:pPr marL="285750" marR="0" lvl="0" indent="-285750" algn="l" defTabSz="1492301" rtl="0" eaLnBrk="1" latinLnBrk="0" hangingPunct="1">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Source code tampering or injection of malicious code</a:t>
            </a:r>
          </a:p>
          <a:p>
            <a:pPr marL="0" marR="0">
              <a:lnSpc>
                <a:spcPct val="107000"/>
              </a:lnSpc>
              <a:spcBef>
                <a:spcPts val="0"/>
              </a:spcBef>
              <a:spcAft>
                <a:spcPts val="0"/>
              </a:spcAft>
            </a:pPr>
            <a:endParaRPr lang="en-US" sz="90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1/17/2023 5:08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916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58.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5.sv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9.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3.sv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5.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4" Type="http://schemas.openxmlformats.org/officeDocument/2006/relationships/image" Target="../media/image23.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29.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4" Type="http://schemas.openxmlformats.org/officeDocument/2006/relationships/image" Target="../media/image23.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5.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5.svg"/></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7.sv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9.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62.sv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13.sv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15.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 Id="rId4" Type="http://schemas.openxmlformats.org/officeDocument/2006/relationships/image" Target="../media/image29.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4" Type="http://schemas.openxmlformats.org/officeDocument/2006/relationships/image" Target="../media/image23.jpe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6.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63.svg"/></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64.sv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65.sv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62.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66.sv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67.sv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4" Type="http://schemas.openxmlformats.org/officeDocument/2006/relationships/image" Target="../media/image23.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7.xml"/><Relationship Id="rId4" Type="http://schemas.openxmlformats.org/officeDocument/2006/relationships/image" Target="../media/image29.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7.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4" Type="http://schemas.openxmlformats.org/officeDocument/2006/relationships/image" Target="../media/image23.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7.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5.svg"/></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7.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9.sv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62.sv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13.sv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15.svg"/></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8.xml"/><Relationship Id="rId4" Type="http://schemas.openxmlformats.org/officeDocument/2006/relationships/image" Target="../media/image23.jpeg"/></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8.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8.xml"/><Relationship Id="rId4" Type="http://schemas.openxmlformats.org/officeDocument/2006/relationships/image" Target="../media/image29.jpeg"/></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8.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8.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8.xml"/><Relationship Id="rId4" Type="http://schemas.openxmlformats.org/officeDocument/2006/relationships/image" Target="../media/image23.jpeg"/></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8.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8.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8.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8.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8.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emf"/><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emf"/><Relationship Id="rId1" Type="http://schemas.openxmlformats.org/officeDocument/2006/relationships/slideMaster" Target="../slideMasters/slideMaster11.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1.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1.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1.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1.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1.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1.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2.xml"/><Relationship Id="rId4" Type="http://schemas.openxmlformats.org/officeDocument/2006/relationships/image" Target="../media/image51.jpe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12687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687882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Title &amp; Content Bulleted Text-blue">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4705">
                <a:solidFill>
                  <a:schemeClr val="bg1"/>
                </a:solidFill>
              </a:defRPr>
            </a:lvl1pPr>
          </a:lstStyle>
          <a:p>
            <a:r>
              <a:rPr lang="en-US"/>
              <a:t>Click to edit Master title style</a:t>
            </a:r>
          </a:p>
        </p:txBody>
      </p:sp>
      <p:sp>
        <p:nvSpPr>
          <p:cNvPr id="4" name="Content Placeholder 3"/>
          <p:cNvSpPr>
            <a:spLocks noGrp="1"/>
          </p:cNvSpPr>
          <p:nvPr>
            <p:ph sz="quarter" idx="10"/>
          </p:nvPr>
        </p:nvSpPr>
        <p:spPr>
          <a:xfrm>
            <a:off x="269239" y="1394637"/>
            <a:ext cx="10757098" cy="1889074"/>
          </a:xfrm>
        </p:spPr>
        <p:txBody>
          <a:bodyPr/>
          <a:lstStyle>
            <a:lvl1pPr>
              <a:buSzPct val="80000"/>
              <a:defRPr sz="2745">
                <a:solidFill>
                  <a:schemeClr val="bg1"/>
                </a:solidFill>
                <a:latin typeface="+mj-lt"/>
              </a:defRPr>
            </a:lvl1pPr>
            <a:lvl2pPr>
              <a:defRPr sz="2353">
                <a:solidFill>
                  <a:schemeClr val="bg1"/>
                </a:solidFill>
              </a:defRPr>
            </a:lvl2pPr>
            <a:lvl3pPr>
              <a:defRPr sz="1961">
                <a:solidFill>
                  <a:schemeClr val="bg1"/>
                </a:solidFill>
              </a:defRPr>
            </a:lvl3pPr>
            <a:lvl4pPr>
              <a:defRPr sz="1765">
                <a:solidFill>
                  <a:schemeClr val="bg1"/>
                </a:solidFill>
              </a:defRPr>
            </a:lvl4pPr>
            <a:lvl5pPr>
              <a:defRPr sz="1765">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130506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Tree>
    <p:extLst>
      <p:ext uri="{BB962C8B-B14F-4D97-AF65-F5344CB8AC3E}">
        <p14:creationId xmlns:p14="http://schemas.microsoft.com/office/powerpoint/2010/main" val="350569986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27611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94517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71179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83217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2883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C329-35F6-4EC7-B2CC-B56F7D9EE9F2}"/>
              </a:ext>
            </a:extLst>
          </p:cNvPr>
          <p:cNvSpPr>
            <a:spLocks noGrp="1"/>
          </p:cNvSpPr>
          <p:nvPr>
            <p:ph type="title"/>
          </p:nvPr>
        </p:nvSpPr>
        <p:spPr>
          <a:xfrm>
            <a:off x="548613" y="1771473"/>
            <a:ext cx="11018520" cy="390854"/>
          </a:xfrm>
        </p:spPr>
        <p:txBody>
          <a:bodyPr/>
          <a:lstStyle>
            <a:lvl1pPr marL="0" algn="l" defTabSz="932563" rtl="0" eaLnBrk="1" latinLnBrk="0" hangingPunct="1">
              <a:lnSpc>
                <a:spcPct val="100000"/>
              </a:lnSpc>
              <a:spcBef>
                <a:spcPct val="0"/>
              </a:spcBef>
              <a:buNone/>
              <a:defRPr kumimoji="0" lang="en-US" sz="5882" b="1" i="0" u="none" strike="noStrike" kern="1200" cap="none" spc="0" normalizeH="0" baseline="0" dirty="0">
                <a:ln>
                  <a:noFill/>
                </a:ln>
                <a:solidFill>
                  <a:srgbClr val="333333"/>
                </a:solidFill>
                <a:effectLst/>
                <a:uLnTx/>
                <a:uFillTx/>
                <a:latin typeface="Segoe Pro Display" panose="020B0502040504020203" pitchFamily="34" charset="0"/>
                <a:ea typeface="Roboto" panose="02000000000000000000" pitchFamily="2" charset="0"/>
                <a:cs typeface="Segoe UI" panose="020B0502040204020203" pitchFamily="34" charset="0"/>
              </a:defRPr>
            </a:lvl1pPr>
          </a:lstStyle>
          <a:p>
            <a:r>
              <a:rPr lang="en-US"/>
              <a:t>Click to edit Master title style</a:t>
            </a:r>
          </a:p>
        </p:txBody>
      </p:sp>
      <p:sp>
        <p:nvSpPr>
          <p:cNvPr id="7" name="Rectangle 6">
            <a:extLst>
              <a:ext uri="{FF2B5EF4-FFF2-40B4-BE49-F238E27FC236}">
                <a16:creationId xmlns:a16="http://schemas.microsoft.com/office/drawing/2014/main" id="{46836815-2C69-4FCE-9963-12E89E1ED934}"/>
              </a:ext>
            </a:extLst>
          </p:cNvPr>
          <p:cNvSpPr/>
          <p:nvPr userDrawn="1"/>
        </p:nvSpPr>
        <p:spPr>
          <a:xfrm>
            <a:off x="-10304" y="2769349"/>
            <a:ext cx="12202303" cy="4088651"/>
          </a:xfrm>
          <a:prstGeom prst="rect">
            <a:avLst/>
          </a:pr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30">
              <a:solidFill>
                <a:schemeClr val="bg1"/>
              </a:solidFill>
              <a:latin typeface="Segoe UI" panose="020B0502040204020203" pitchFamily="34" charset="0"/>
              <a:ea typeface="Roboto Light" pitchFamily="2" charset="0"/>
            </a:endParaRPr>
          </a:p>
        </p:txBody>
      </p:sp>
      <p:sp>
        <p:nvSpPr>
          <p:cNvPr id="11" name="Text Placeholder 3">
            <a:extLst>
              <a:ext uri="{FF2B5EF4-FFF2-40B4-BE49-F238E27FC236}">
                <a16:creationId xmlns:a16="http://schemas.microsoft.com/office/drawing/2014/main" id="{08429D79-2FAC-44DC-9811-085243D8835C}"/>
              </a:ext>
            </a:extLst>
          </p:cNvPr>
          <p:cNvSpPr>
            <a:spLocks noGrp="1"/>
          </p:cNvSpPr>
          <p:nvPr>
            <p:ph type="body" sz="quarter" idx="14" hasCustomPrompt="1"/>
          </p:nvPr>
        </p:nvSpPr>
        <p:spPr>
          <a:xfrm>
            <a:off x="589489" y="3256043"/>
            <a:ext cx="9866898" cy="1145594"/>
          </a:xfrm>
        </p:spPr>
        <p:txBody>
          <a:bodyPr>
            <a:noAutofit/>
          </a:bodyPr>
          <a:lstStyle>
            <a:lvl1pPr marL="0" indent="0">
              <a:spcBef>
                <a:spcPts val="0"/>
              </a:spcBef>
              <a:buNone/>
              <a:defRPr sz="2353" b="1" i="0">
                <a:gradFill>
                  <a:gsLst>
                    <a:gs pos="0">
                      <a:schemeClr val="tx1"/>
                    </a:gs>
                    <a:gs pos="100000">
                      <a:schemeClr val="tx1"/>
                    </a:gs>
                  </a:gsLst>
                  <a:lin ang="5400000" scaled="0"/>
                </a:gradFill>
                <a:latin typeface="Segoe Pro" panose="020B0502040504020203" pitchFamily="34" charset="0"/>
              </a:defRPr>
            </a:lvl1pPr>
          </a:lstStyle>
          <a:p>
            <a:pPr lvl="0"/>
            <a:r>
              <a:rPr lang="en-US"/>
              <a:t>Name</a:t>
            </a:r>
          </a:p>
          <a:p>
            <a:pPr lvl="0"/>
            <a:r>
              <a:rPr lang="en-US"/>
              <a:t>Title</a:t>
            </a:r>
          </a:p>
          <a:p>
            <a:pPr lvl="0"/>
            <a:r>
              <a:rPr lang="en-US"/>
              <a:t>Email </a:t>
            </a:r>
          </a:p>
        </p:txBody>
      </p:sp>
      <p:pic>
        <p:nvPicPr>
          <p:cNvPr id="14" name="Picture 13">
            <a:extLst>
              <a:ext uri="{FF2B5EF4-FFF2-40B4-BE49-F238E27FC236}">
                <a16:creationId xmlns:a16="http://schemas.microsoft.com/office/drawing/2014/main" id="{123965FC-AEA8-46B0-B3D8-E81574B25EEB}"/>
              </a:ext>
            </a:extLst>
          </p:cNvPr>
          <p:cNvPicPr>
            <a:picLocks noChangeAspect="1"/>
          </p:cNvPicPr>
          <p:nvPr userDrawn="1"/>
        </p:nvPicPr>
        <p:blipFill rotWithShape="1">
          <a:blip r:embed="rId2"/>
          <a:srcRect r="13185" b="27272"/>
          <a:stretch/>
        </p:blipFill>
        <p:spPr>
          <a:xfrm>
            <a:off x="7253803" y="3514991"/>
            <a:ext cx="4938198" cy="3343009"/>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EC31FD8C-1502-4D17-AFF2-59B6C038915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41764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a:solidFill>
                  <a:srgbClr val="000000"/>
                </a:solidFill>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792579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7395438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149376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31072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4" name="Text Placeholder 3">
            <a:extLst>
              <a:ext uri="{FF2B5EF4-FFF2-40B4-BE49-F238E27FC236}">
                <a16:creationId xmlns:a16="http://schemas.microsoft.com/office/drawing/2014/main" id="{38680D35-179D-4C59-88D4-70DC15E918C0}"/>
              </a:ext>
            </a:extLst>
          </p:cNvPr>
          <p:cNvSpPr>
            <a:spLocks noGrp="1"/>
          </p:cNvSpPr>
          <p:nvPr>
            <p:ph type="body" sz="quarter" idx="10" hasCustomPrompt="1"/>
          </p:nvPr>
        </p:nvSpPr>
        <p:spPr>
          <a:xfrm>
            <a:off x="584201" y="938734"/>
            <a:ext cx="11025188" cy="301770"/>
          </a:xfrm>
        </p:spPr>
        <p:txBody>
          <a:bodyPr wrap="square">
            <a:spAutoFit/>
          </a:bodyPr>
          <a:lstStyle>
            <a:lvl1pPr marL="0" indent="0">
              <a:buNone/>
              <a:defRPr lang="en-US" sz="1961" b="1" kern="2000" spc="-10" baseline="0" dirty="0">
                <a:gradFill>
                  <a:gsLst>
                    <a:gs pos="1250">
                      <a:schemeClr val="accent1"/>
                    </a:gs>
                    <a:gs pos="100000">
                      <a:schemeClr val="accent1"/>
                    </a:gs>
                  </a:gsLst>
                  <a:lin ang="5400000" scaled="0"/>
                </a:gradFill>
                <a:latin typeface="+mj-lt"/>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3807711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
        <p:nvSpPr>
          <p:cNvPr id="5" name="Title 1">
            <a:extLst>
              <a:ext uri="{FF2B5EF4-FFF2-40B4-BE49-F238E27FC236}">
                <a16:creationId xmlns:a16="http://schemas.microsoft.com/office/drawing/2014/main" id="{DFB0EBE4-FD65-416C-8216-77F39988901B}"/>
              </a:ext>
            </a:extLst>
          </p:cNvPr>
          <p:cNvSpPr>
            <a:spLocks noGrp="1"/>
          </p:cNvSpPr>
          <p:nvPr>
            <p:ph type="title"/>
          </p:nvPr>
        </p:nvSpPr>
        <p:spPr>
          <a:xfrm>
            <a:off x="588263" y="497542"/>
            <a:ext cx="11018520" cy="430887"/>
          </a:xfrm>
        </p:spPr>
        <p:txBody>
          <a:bodyPr anchor="t" anchorCtr="0"/>
          <a:lstStyle>
            <a:lvl1pPr>
              <a:defRPr sz="2800" kern="2000" spc="-10" baseline="0">
                <a:gradFill>
                  <a:gsLst>
                    <a:gs pos="83000">
                      <a:schemeClr val="accent6"/>
                    </a:gs>
                    <a:gs pos="100000">
                      <a:schemeClr val="accent6"/>
                    </a:gs>
                  </a:gsLst>
                  <a:lin ang="5400000" scaled="1"/>
                </a:gradFill>
              </a:defRPr>
            </a:lvl1pPr>
          </a:lstStyle>
          <a:p>
            <a:r>
              <a:rPr lang="en-US"/>
              <a:t>Click to edit Master title style</a:t>
            </a:r>
          </a:p>
        </p:txBody>
      </p:sp>
    </p:spTree>
    <p:extLst>
      <p:ext uri="{BB962C8B-B14F-4D97-AF65-F5344CB8AC3E}">
        <p14:creationId xmlns:p14="http://schemas.microsoft.com/office/powerpoint/2010/main" val="348096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10483435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52568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2224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45367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1619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83646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B168E6-0780-4430-9954-5339EA5849DC}"/>
              </a:ext>
            </a:extLst>
          </p:cNvPr>
          <p:cNvSpPr>
            <a:spLocks noGrp="1"/>
          </p:cNvSpPr>
          <p:nvPr>
            <p:ph type="body" sz="quarter" idx="10"/>
          </p:nvPr>
        </p:nvSpPr>
        <p:spPr>
          <a:xfrm>
            <a:off x="585166" y="3578830"/>
            <a:ext cx="9144778" cy="325911"/>
          </a:xfrm>
        </p:spPr>
        <p:txBody>
          <a:bodyPr/>
          <a:lstStyle>
            <a:lvl1pPr marL="0" indent="0">
              <a:buNone/>
              <a:defRPr kumimoji="0" lang="en-US" sz="2353" b="0" i="0" u="none" strike="noStrike" kern="1200" cap="none" spc="-50" normalizeH="0" baseline="0" dirty="0">
                <a:ln w="3175">
                  <a:noFill/>
                </a:ln>
                <a:gradFill>
                  <a:gsLst>
                    <a:gs pos="0">
                      <a:schemeClr val="tx1"/>
                    </a:gs>
                    <a:gs pos="100000">
                      <a:schemeClr val="tx1"/>
                    </a:gs>
                  </a:gsLst>
                  <a:lin ang="5400000" scaled="0"/>
                </a:gradFill>
                <a:effectLst/>
                <a:uLnTx/>
                <a:uFillTx/>
                <a:latin typeface="+mj-lt"/>
                <a:ea typeface="+mn-ea"/>
                <a:cs typeface="Segoe UI" pitchFamily="34" charset="0"/>
              </a:defRPr>
            </a:lvl1pPr>
            <a:lvl2pPr>
              <a:defRPr/>
            </a:lvl2pPr>
            <a:lvl3pPr>
              <a:defRPr/>
            </a:lvl3pPr>
            <a:lvl4pPr>
              <a:defRPr/>
            </a:lvl4pPr>
            <a:lvl5pPr>
              <a:defRPr/>
            </a:lvl5pPr>
          </a:lstStyle>
          <a:p>
            <a:pPr marL="228556" marR="0" lvl="0" indent="-228556" algn="l" defTabSz="914367" rtl="0" eaLnBrk="1" fontAlgn="auto" latinLnBrk="0" hangingPunct="1">
              <a:lnSpc>
                <a:spcPct val="90000"/>
              </a:lnSpc>
              <a:spcBef>
                <a:spcPts val="0"/>
              </a:spcBef>
              <a:spcAft>
                <a:spcPts val="0"/>
              </a:spcAft>
              <a:buClrTx/>
              <a:buSzPct val="90000"/>
              <a:tabLst/>
              <a:defRPr/>
            </a:pPr>
            <a:r>
              <a:rPr lang="en-US"/>
              <a:t>Click to edit Master text styles</a:t>
            </a:r>
          </a:p>
        </p:txBody>
      </p:sp>
    </p:spTree>
    <p:extLst>
      <p:ext uri="{BB962C8B-B14F-4D97-AF65-F5344CB8AC3E}">
        <p14:creationId xmlns:p14="http://schemas.microsoft.com/office/powerpoint/2010/main" val="4228002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112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C905B2A-72C2-4284-9572-45F77A553463}"/>
              </a:ext>
            </a:extLst>
          </p:cNvPr>
          <p:cNvSpPr>
            <a:spLocks noGrp="1"/>
          </p:cNvSpPr>
          <p:nvPr>
            <p:ph type="pic" sz="quarter" idx="10"/>
          </p:nvPr>
        </p:nvSpPr>
        <p:spPr>
          <a:xfrm>
            <a:off x="4482125" y="1265447"/>
            <a:ext cx="7709876" cy="307777"/>
          </a:xfrm>
          <a:solidFill>
            <a:schemeClr val="bg1"/>
          </a:solidFill>
          <a:ln>
            <a:noFill/>
            <a:headEnd type="none" w="med" len="med"/>
            <a:tailEnd type="none" w="med" len="med"/>
          </a:ln>
          <a:effectLst>
            <a:outerShdw blurRad="254000" dist="50800" dir="2700000" algn="ctr" rotWithShape="0">
              <a:prstClr val="black">
                <a:alpha val="25000"/>
              </a:prstClr>
            </a:outerShdw>
          </a:effectLst>
        </p:spPr>
        <p:txBody>
          <a:bodyPr/>
          <a:lstStyle/>
          <a:p>
            <a:endParaRPr lang="en-US"/>
          </a:p>
        </p:txBody>
      </p:sp>
      <p:sp>
        <p:nvSpPr>
          <p:cNvPr id="4" name="Title 3">
            <a:extLst>
              <a:ext uri="{FF2B5EF4-FFF2-40B4-BE49-F238E27FC236}">
                <a16:creationId xmlns:a16="http://schemas.microsoft.com/office/drawing/2014/main" id="{81164826-9128-4E22-B9B3-19B465A7E6A7}"/>
              </a:ext>
            </a:extLst>
          </p:cNvPr>
          <p:cNvSpPr>
            <a:spLocks noGrp="1"/>
          </p:cNvSpPr>
          <p:nvPr>
            <p:ph type="title" hasCustomPrompt="1"/>
          </p:nvPr>
        </p:nvSpPr>
        <p:spPr>
          <a:xfrm>
            <a:off x="574816" y="1466656"/>
            <a:ext cx="2587298" cy="390854"/>
          </a:xfrm>
        </p:spPr>
        <p:txBody>
          <a:bodyPr/>
          <a:lstStyle>
            <a:lvl1pPr marL="0" algn="l" defTabSz="914367" rtl="0" eaLnBrk="1" latinLnBrk="0" hangingPunct="1">
              <a:lnSpc>
                <a:spcPct val="90000"/>
              </a:lnSpc>
              <a:spcBef>
                <a:spcPct val="0"/>
              </a:spcBef>
              <a:buNone/>
              <a:defRPr lang="en-US" sz="2800" b="1" kern="1200" cap="none" spc="0" baseline="0" dirty="0" smtClean="0">
                <a:ln>
                  <a:noFill/>
                </a:ln>
                <a:gradFill>
                  <a:gsLst>
                    <a:gs pos="0">
                      <a:schemeClr val="bg1"/>
                    </a:gs>
                    <a:gs pos="100000">
                      <a:schemeClr val="bg1"/>
                    </a:gs>
                  </a:gsLst>
                  <a:lin ang="5400000" scaled="1"/>
                </a:gradFill>
                <a:effectLst/>
                <a:latin typeface="Segoe Pro Display" panose="020B0502040504020203" pitchFamily="34" charset="0"/>
                <a:ea typeface="Roboto Condensed" panose="02000000000000000000" pitchFamily="2" charset="0"/>
                <a:cs typeface="Roboto Condensed" panose="02000000000000000000" pitchFamily="2" charset="0"/>
              </a:defRPr>
            </a:lvl1pPr>
          </a:lstStyle>
          <a:p>
            <a:r>
              <a:rPr lang="en-US"/>
              <a:t>Demo</a:t>
            </a:r>
          </a:p>
        </p:txBody>
      </p:sp>
    </p:spTree>
    <p:extLst>
      <p:ext uri="{BB962C8B-B14F-4D97-AF65-F5344CB8AC3E}">
        <p14:creationId xmlns:p14="http://schemas.microsoft.com/office/powerpoint/2010/main" val="185977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318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3850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486"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495"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40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795"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pPr defTabSz="914192"/>
            <a:r>
              <a:rPr lang="en-US">
                <a:solidFill>
                  <a:srgbClr val="E6E6E6">
                    <a:lumMod val="50000"/>
                  </a:srgbClr>
                </a:solidFill>
              </a:rPr>
              <a:t>© Microsoft Corporation                                                                                  					   	    	                                     Microsoft 365 </a:t>
            </a:r>
          </a:p>
        </p:txBody>
      </p:sp>
    </p:spTree>
    <p:extLst>
      <p:ext uri="{BB962C8B-B14F-4D97-AF65-F5344CB8AC3E}">
        <p14:creationId xmlns:p14="http://schemas.microsoft.com/office/powerpoint/2010/main" val="34611227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1">
                <a:gradFill>
                  <a:gsLst>
                    <a:gs pos="1250">
                      <a:schemeClr val="tx1"/>
                    </a:gs>
                    <a:gs pos="100000">
                      <a:schemeClr val="tx1"/>
                    </a:gs>
                  </a:gsLst>
                  <a:lin ang="5400000" scaled="0"/>
                </a:gradFill>
                <a:latin typeface="Segoe Pro Display" panose="020B0502040504020203" pitchFamily="34" charset="0"/>
                <a:ea typeface="Segoe Pro Display" panose="020B0502040504020203"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Segoe Pro Display" panose="020B0502040504020203" pitchFamily="34" charset="0"/>
              </a:defRPr>
            </a:lvl1pPr>
            <a:lvl2pPr>
              <a:defRPr sz="2800">
                <a:latin typeface="Segoe Pro Display" panose="020B0502040504020203" pitchFamily="34" charset="0"/>
              </a:defRPr>
            </a:lvl2pPr>
            <a:lvl3pPr>
              <a:defRPr sz="2400">
                <a:latin typeface="Segoe Pro Display" panose="020B0502040504020203" pitchFamily="34" charset="0"/>
              </a:defRPr>
            </a:lvl3pPr>
            <a:lvl4pPr>
              <a:defRPr sz="2000">
                <a:latin typeface="Segoe Pro Display" panose="020B0502040504020203" pitchFamily="34" charset="0"/>
              </a:defRPr>
            </a:lvl4pPr>
            <a:lvl5pPr>
              <a:defRPr sz="1800">
                <a:latin typeface="Segoe Pro Display" panose="020B05020405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1024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chemeClr val="bg1"/>
                    </a:gs>
                    <a:gs pos="100000">
                      <a:schemeClr val="bg1"/>
                    </a:gs>
                  </a:gsLst>
                  <a:lin ang="5400000" scaled="0"/>
                </a:gradFill>
                <a:effectLst/>
                <a:uLnTx/>
                <a:uFillTx/>
                <a:latin typeface="Segoe UI"/>
                <a:ea typeface="+mn-ea"/>
                <a:cs typeface="Segoe UI" pitchFamily="34" charset="0"/>
              </a:rPr>
              <a:t>© Copyright Microsoft Corporation. All rights reserved. </a:t>
            </a:r>
          </a:p>
        </p:txBody>
      </p:sp>
      <p:pic>
        <p:nvPicPr>
          <p:cNvPr id="9" name="Picture 8" descr="Graphical user interface&#10;&#10;Description automatically generated">
            <a:extLst>
              <a:ext uri="{FF2B5EF4-FFF2-40B4-BE49-F238E27FC236}">
                <a16:creationId xmlns:a16="http://schemas.microsoft.com/office/drawing/2014/main" id="{10C80A62-AF95-462B-93A7-A6880962D28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7345" y="226610"/>
            <a:ext cx="2906335" cy="875281"/>
          </a:xfrm>
          <a:prstGeom prst="rect">
            <a:avLst/>
          </a:prstGeom>
        </p:spPr>
      </p:pic>
    </p:spTree>
    <p:extLst>
      <p:ext uri="{BB962C8B-B14F-4D97-AF65-F5344CB8AC3E}">
        <p14:creationId xmlns:p14="http://schemas.microsoft.com/office/powerpoint/2010/main" val="4061445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1" y="1599723"/>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1" y="545447"/>
            <a:ext cx="11306469" cy="403137"/>
          </a:xfrm>
        </p:spPr>
        <p:txBody>
          <a:bodyPr wrap="square" lIns="0" tIns="0" rIns="0" bIns="0">
            <a:spAutoFit/>
          </a:bodyPr>
          <a:lstStyle>
            <a:lvl1pPr>
              <a:lnSpc>
                <a:spcPts val="3136"/>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1"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3"/>
            <a:ext cx="3465305"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2" y="1599723"/>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3"/>
            <a:ext cx="3618381" cy="1196097"/>
          </a:xfrm>
        </p:spPr>
        <p:txBody>
          <a:bodyPr lIns="0" tIns="0" rIns="0" bIns="0"/>
          <a:lstStyle>
            <a:lvl1pPr marL="0" marR="0" indent="0" algn="l" defTabSz="932563"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rgbClr val="000000"/>
                </a:solidFill>
              </a:defRPr>
            </a:lvl1pPr>
          </a:lstStyle>
          <a:p>
            <a:pPr defTabSz="914192"/>
            <a:r>
              <a:rPr lang="en-US"/>
              <a:t>© Microsoft Corporation                                                                                  								                      Microsoft 365 </a:t>
            </a:r>
          </a:p>
        </p:txBody>
      </p:sp>
    </p:spTree>
    <p:extLst>
      <p:ext uri="{BB962C8B-B14F-4D97-AF65-F5344CB8AC3E}">
        <p14:creationId xmlns:p14="http://schemas.microsoft.com/office/powerpoint/2010/main" val="294148876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6321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98563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0915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32722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09730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95486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63530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96976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277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31604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44212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86019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5162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08019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47818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2355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223140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gradFill>
                  <a:gsLst>
                    <a:gs pos="0">
                      <a:schemeClr val="tx1"/>
                    </a:gs>
                    <a:gs pos="100000">
                      <a:schemeClr val="tx1"/>
                    </a:gs>
                  </a:gsLst>
                  <a:lin ang="5400000" scaled="0"/>
                </a:gradFill>
              </a:defRPr>
            </a:lvl1pPr>
          </a:lstStyle>
          <a:p>
            <a:pPr marL="0" lvl="0">
              <a:lnSpc>
                <a:spcPts val="5489"/>
              </a:lnSpc>
            </a:pPr>
            <a:r>
              <a:rPr lang="en-US"/>
              <a:t>Section title</a:t>
            </a:r>
          </a:p>
        </p:txBody>
      </p:sp>
    </p:spTree>
    <p:extLst>
      <p:ext uri="{BB962C8B-B14F-4D97-AF65-F5344CB8AC3E}">
        <p14:creationId xmlns:p14="http://schemas.microsoft.com/office/powerpoint/2010/main" val="3722955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7"/>
            <a:ext cx="11336039" cy="301749"/>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41805654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1/17/2023</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707630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53348"/>
          </a:xfrm>
        </p:spPr>
        <p:txBody>
          <a:bodyPr wrap="square" lIns="0" tIns="0" rIns="0" bIns="0">
            <a:spAutoFit/>
          </a:bodyPr>
          <a:lstStyle>
            <a:lvl1pPr marL="268871" indent="-268871">
              <a:lnSpc>
                <a:spcPct val="90000"/>
              </a:lnSpc>
              <a:spcBef>
                <a:spcPts val="0"/>
              </a:spcBef>
              <a:spcAft>
                <a:spcPts val="1273"/>
              </a:spcAft>
              <a:buClr>
                <a:srgbClr val="000000"/>
              </a:buClr>
              <a:buSzPct val="77000"/>
              <a:buFont typeface="Arial" panose="020B0604020202020204" pitchFamily="34" charset="0"/>
              <a:buChar char="•"/>
              <a:defRPr sz="2549" b="0" i="0">
                <a:gradFill>
                  <a:gsLst>
                    <a:gs pos="1250">
                      <a:schemeClr val="tx1"/>
                    </a:gs>
                    <a:gs pos="100000">
                      <a:schemeClr val="tx1"/>
                    </a:gs>
                  </a:gsLst>
                  <a:lin ang="5400000" scaled="0"/>
                </a:gradFill>
                <a:latin typeface="+mn-lt"/>
              </a:defRPr>
            </a:lvl1pPr>
            <a:lvl2pPr marL="537742" indent="-224060">
              <a:lnSpc>
                <a:spcPct val="90000"/>
              </a:lnSpc>
              <a:spcBef>
                <a:spcPts val="0"/>
              </a:spcBef>
              <a:spcAft>
                <a:spcPts val="1273"/>
              </a:spcAft>
              <a:buClr>
                <a:srgbClr val="000000"/>
              </a:buClr>
              <a:buSzPct val="77000"/>
              <a:buFont typeface="Arial" panose="020B0604020202020204" pitchFamily="34" charset="0"/>
              <a:buChar char="•"/>
              <a:defRPr sz="1961">
                <a:gradFill>
                  <a:gsLst>
                    <a:gs pos="1250">
                      <a:schemeClr val="tx1"/>
                    </a:gs>
                    <a:gs pos="100000">
                      <a:schemeClr val="tx1"/>
                    </a:gs>
                  </a:gsLst>
                  <a:lin ang="5400000" scaled="0"/>
                </a:gradFill>
              </a:defRPr>
            </a:lvl2pPr>
            <a:lvl3pPr marL="806611" indent="-224060">
              <a:spcBef>
                <a:spcPts val="0"/>
              </a:spcBef>
              <a:spcAft>
                <a:spcPts val="1273"/>
              </a:spcAft>
              <a:buClr>
                <a:srgbClr val="000000"/>
              </a:buClr>
              <a:buSzPct val="77000"/>
              <a:buFont typeface="Arial" panose="020B0604020202020204" pitchFamily="34" charset="0"/>
              <a:buChar char="•"/>
              <a:defRPr sz="1961">
                <a:gradFill>
                  <a:gsLst>
                    <a:gs pos="1250">
                      <a:schemeClr val="tx1"/>
                    </a:gs>
                    <a:gs pos="100000">
                      <a:schemeClr val="tx1"/>
                    </a:gs>
                  </a:gsLst>
                  <a:lin ang="5400000" scaled="0"/>
                </a:gradFill>
              </a:defRPr>
            </a:lvl3pPr>
            <a:lvl4pPr marL="672177" indent="0">
              <a:spcBef>
                <a:spcPts val="0"/>
              </a:spcBef>
              <a:spcAft>
                <a:spcPts val="1273"/>
              </a:spcAft>
              <a:buNone/>
              <a:defRPr sz="1961"/>
            </a:lvl4pPr>
            <a:lvl5pPr marL="89623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5"/>
            <a:ext cx="11336039" cy="758022"/>
          </a:xfrm>
          <a:prstGeom prst="rect">
            <a:avLst/>
          </a:prstGeom>
        </p:spPr>
        <p:txBody>
          <a:bodyPr vert="horz" wrap="square" lIns="0" tIns="164592" rIns="0" bIns="0" rtlCol="0" anchor="t">
            <a:noAutofit/>
          </a:bodyPr>
          <a:lstStyle>
            <a:lvl1pPr>
              <a:defRPr>
                <a:gradFill>
                  <a:gsLst>
                    <a:gs pos="125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497627"/>
            <a:ext cx="11339774" cy="353070"/>
          </a:xfrm>
        </p:spPr>
        <p:txBody>
          <a:bodyPr wrap="square" lIns="0" tIns="0" rIns="0" bIns="0">
            <a:spAutoFit/>
          </a:bodyPr>
          <a:lstStyle>
            <a:lvl1pPr marL="0" indent="0">
              <a:lnSpc>
                <a:spcPct val="90000"/>
              </a:lnSpc>
              <a:spcBef>
                <a:spcPts val="0"/>
              </a:spcBef>
              <a:spcAft>
                <a:spcPts val="1273"/>
              </a:spcAft>
              <a:buNone/>
              <a:defRPr sz="2549" b="0" i="0">
                <a:gradFill>
                  <a:gsLst>
                    <a:gs pos="1250">
                      <a:schemeClr val="tx1"/>
                    </a:gs>
                    <a:gs pos="100000">
                      <a:schemeClr val="tx1"/>
                    </a:gs>
                  </a:gsLst>
                  <a:lin ang="5400000" scaled="0"/>
                </a:gradFill>
                <a:latin typeface="+mn-lt"/>
              </a:defRPr>
            </a:lvl1pPr>
            <a:lvl2pPr marL="224060" indent="0">
              <a:lnSpc>
                <a:spcPct val="90000"/>
              </a:lnSpc>
              <a:spcBef>
                <a:spcPts val="0"/>
              </a:spcBef>
              <a:spcAft>
                <a:spcPts val="1273"/>
              </a:spcAft>
              <a:buNone/>
              <a:defRPr sz="1961">
                <a:solidFill>
                  <a:schemeClr val="tx2"/>
                </a:solidFill>
              </a:defRPr>
            </a:lvl2pPr>
            <a:lvl3pPr marL="448117" indent="0">
              <a:spcBef>
                <a:spcPts val="0"/>
              </a:spcBef>
              <a:spcAft>
                <a:spcPts val="1273"/>
              </a:spcAft>
              <a:buNone/>
              <a:defRPr sz="1961"/>
            </a:lvl3pPr>
            <a:lvl4pPr marL="672177" indent="0">
              <a:spcBef>
                <a:spcPts val="0"/>
              </a:spcBef>
              <a:spcAft>
                <a:spcPts val="1273"/>
              </a:spcAft>
              <a:buNone/>
              <a:defRPr sz="1961"/>
            </a:lvl4pPr>
            <a:lvl5pPr marL="896234" indent="0">
              <a:buNone/>
              <a:defRPr/>
            </a:lvl5pPr>
          </a:lstStyle>
          <a:p>
            <a:pPr lvl="0"/>
            <a:r>
              <a:rPr lang="en-US"/>
              <a:t>Subtitle Segoe UI 26pt</a:t>
            </a:r>
          </a:p>
        </p:txBody>
      </p:sp>
    </p:spTree>
    <p:extLst>
      <p:ext uri="{BB962C8B-B14F-4D97-AF65-F5344CB8AC3E}">
        <p14:creationId xmlns:p14="http://schemas.microsoft.com/office/powerpoint/2010/main" val="333663068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6515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3811405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52941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2"/>
            <a:ext cx="7477989" cy="392287"/>
          </a:xfrm>
          <a:noFill/>
        </p:spPr>
        <p:txBody>
          <a:bodyPr lIns="0" tIns="0" rIns="0" bIns="0" anchor="t" anchorCtr="0"/>
          <a:lstStyle>
            <a:lvl1pPr>
              <a:lnSpc>
                <a:spcPct val="100000"/>
              </a:lnSpc>
              <a:spcAft>
                <a:spcPts val="1273"/>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769909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3318919"/>
      </p:ext>
    </p:extLst>
  </p:cSld>
  <p:clrMapOvr>
    <a:masterClrMapping/>
  </p:clrMapOvr>
  <p:transition>
    <p:fade/>
  </p:transition>
  <p:extLst>
    <p:ext uri="{DCECCB84-F9BA-43D5-87BE-67443E8EF086}">
      <p15:sldGuideLst xmlns:p15="http://schemas.microsoft.com/office/powerpoint/2012/main">
        <p15:guide id="6" pos="1413">
          <p15:clr>
            <a:srgbClr val="A4A3A4"/>
          </p15:clr>
        </p15:guide>
        <p15:guide id="7" pos="1745">
          <p15:clr>
            <a:srgbClr val="A4A3A4"/>
          </p15:clr>
        </p15:guide>
        <p15:guide id="8" pos="2490">
          <p15:clr>
            <a:srgbClr val="A4A3A4"/>
          </p15:clr>
        </p15:guide>
        <p15:guide id="9" pos="2822">
          <p15:clr>
            <a:srgbClr val="A4A3A4"/>
          </p15:clr>
        </p15:guide>
        <p15:guide id="10" pos="3567">
          <p15:clr>
            <a:srgbClr val="A4A3A4"/>
          </p15:clr>
        </p15:guide>
        <p15:guide id="11" pos="3900">
          <p15:clr>
            <a:srgbClr val="A4A3A4"/>
          </p15:clr>
        </p15:guide>
        <p15:guide id="12" pos="4644">
          <p15:clr>
            <a:srgbClr val="A4A3A4"/>
          </p15:clr>
        </p15:guide>
        <p15:guide id="13" pos="4977">
          <p15:clr>
            <a:srgbClr val="A4A3A4"/>
          </p15:clr>
        </p15:guide>
        <p15:guide id="14" pos="5721">
          <p15:clr>
            <a:srgbClr val="A4A3A4"/>
          </p15:clr>
        </p15:guide>
        <p15:guide id="15" pos="6054">
          <p15:clr>
            <a:srgbClr val="A4A3A4"/>
          </p15:clr>
        </p15:guide>
        <p15:guide id="16" pos="6799">
          <p15:clr>
            <a:srgbClr val="A4A3A4"/>
          </p15:clr>
        </p15:guide>
        <p15:guide id="17" pos="7131">
          <p15:clr>
            <a:srgbClr val="A4A3A4"/>
          </p15:clr>
        </p15:guide>
        <p15:guide id="18" pos="7876">
          <p15:clr>
            <a:srgbClr val="A4A3A4"/>
          </p15:clr>
        </p15:guide>
        <p15:guide id="19" pos="8208">
          <p15:clr>
            <a:srgbClr val="A4A3A4"/>
          </p15:clr>
        </p15:guide>
        <p15:guide id="20" pos="8953">
          <p15:clr>
            <a:srgbClr val="A4A3A4"/>
          </p15:clr>
        </p15:guide>
        <p15:guide id="21" pos="9286">
          <p15:clr>
            <a:srgbClr val="A4A3A4"/>
          </p15:clr>
        </p15:guide>
        <p15:guide id="22" pos="10026">
          <p15:clr>
            <a:srgbClr val="A4A3A4"/>
          </p15:clr>
        </p15:guide>
        <p15:guide id="23" pos="10363">
          <p15:clr>
            <a:srgbClr val="A4A3A4"/>
          </p15:clr>
        </p15:guide>
        <p15:guide id="24" pos="11103">
          <p15:clr>
            <a:srgbClr val="A4A3A4"/>
          </p15:clr>
        </p15:guide>
        <p15:guide id="25" pos="11440">
          <p15:clr>
            <a:srgbClr val="A4A3A4"/>
          </p15:clr>
        </p15:guide>
        <p15:guide id="26" pos="12180">
          <p15:clr>
            <a:srgbClr val="A4A3A4"/>
          </p15:clr>
        </p15:guide>
        <p15:guide id="27" pos="12513">
          <p15:clr>
            <a:srgbClr val="A4A3A4"/>
          </p15:clr>
        </p15:guide>
        <p15:guide id="28" orient="horz" pos="1641">
          <p15:clr>
            <a:srgbClr val="5ACBF0"/>
          </p15:clr>
        </p15:guide>
        <p15:guide id="29" orient="horz" pos="2305">
          <p15:clr>
            <a:srgbClr val="5ACBF0"/>
          </p15:clr>
        </p15:guide>
        <p15:guide id="30" orient="horz" pos="29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6096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3"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23237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9"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28274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3"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9465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22017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3"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52271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8"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9"/>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3" y="3"/>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1771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07333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3"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93800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6" y="585791"/>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3"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80128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91"/>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3"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3"/>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5564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6" y="585791"/>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3"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3"/>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2299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6" y="585791"/>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3"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3"/>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37429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6" y="585791"/>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3"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A3B4FE4C-7C04-4225-8F08-F10F79124DEE}"/>
              </a:ext>
            </a:extLst>
          </p:cNvPr>
          <p:cNvSpPr/>
          <p:nvPr userDrawn="1"/>
        </p:nvSpPr>
        <p:spPr bwMode="auto">
          <a:xfrm>
            <a:off x="445770" y="6275073"/>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6836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6" name="Rectangle 5">
            <a:extLst>
              <a:ext uri="{FF2B5EF4-FFF2-40B4-BE49-F238E27FC236}">
                <a16:creationId xmlns:a16="http://schemas.microsoft.com/office/drawing/2014/main" id="{BA669B47-9049-489D-8705-03BC28E1A59F}"/>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1928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6"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1"/>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41" indent="0">
              <a:buFont typeface="Wingdings" panose="05000000000000000000" pitchFamily="2" charset="2"/>
              <a:buNone/>
              <a:defRPr sz="2000" b="0"/>
            </a:lvl2pPr>
            <a:lvl3pPr marL="450590" indent="0">
              <a:buFont typeface="Wingdings" panose="05000000000000000000" pitchFamily="2" charset="2"/>
              <a:buNone/>
              <a:tabLst/>
              <a:defRPr sz="1600" b="0"/>
            </a:lvl3pPr>
            <a:lvl4pPr marL="652087" indent="0">
              <a:buFont typeface="Wingdings" panose="05000000000000000000" pitchFamily="2" charset="2"/>
              <a:buNone/>
              <a:defRPr sz="1400" b="0"/>
            </a:lvl4pPr>
            <a:lvl5pPr marL="85358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5"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5"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62542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90"/>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30"/>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90"/>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8" y="2504387"/>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1" y="1666190"/>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1" y="2511030"/>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90"/>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6" y="2504387"/>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948378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25241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468" indent="0">
              <a:buNone/>
              <a:defRPr/>
            </a:lvl2pPr>
            <a:lvl3pPr marL="456937" indent="0">
              <a:buNone/>
              <a:defRPr/>
            </a:lvl3pPr>
            <a:lvl4pPr marL="685405" indent="0">
              <a:buNone/>
              <a:defRPr/>
            </a:lvl4pPr>
            <a:lvl5pPr marL="9138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7362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3"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1031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1"/>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41" indent="0">
              <a:buFont typeface="Wingdings" panose="05000000000000000000" pitchFamily="2" charset="2"/>
              <a:buNone/>
              <a:defRPr sz="2000" b="0"/>
            </a:lvl2pPr>
            <a:lvl3pPr marL="450590" indent="0">
              <a:buFont typeface="Wingdings" panose="05000000000000000000" pitchFamily="2" charset="2"/>
              <a:buNone/>
              <a:tabLst/>
              <a:defRPr sz="1600" b="0"/>
            </a:lvl3pPr>
            <a:lvl4pPr marL="652087" indent="0">
              <a:buFont typeface="Wingdings" panose="05000000000000000000" pitchFamily="2" charset="2"/>
              <a:buNone/>
              <a:defRPr sz="1400" b="0"/>
            </a:lvl4pPr>
            <a:lvl5pPr marL="85358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4" y="1435100"/>
            <a:ext cx="5212080" cy="1649682"/>
          </a:xfrm>
        </p:spPr>
        <p:txBody>
          <a:bodyPr wrap="square">
            <a:spAutoFit/>
          </a:bodyPr>
          <a:lstStyle>
            <a:lvl1pPr marL="0" indent="0">
              <a:spcBef>
                <a:spcPts val="1221"/>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41" indent="0">
              <a:buFont typeface="Wingdings" panose="05000000000000000000" pitchFamily="2" charset="2"/>
              <a:buNone/>
              <a:defRPr sz="2000" b="0"/>
            </a:lvl2pPr>
            <a:lvl3pPr marL="450590" indent="0">
              <a:buFont typeface="Wingdings" panose="05000000000000000000" pitchFamily="2" charset="2"/>
              <a:buNone/>
              <a:tabLst/>
              <a:defRPr sz="1600" b="0"/>
            </a:lvl3pPr>
            <a:lvl4pPr marL="652087" indent="0">
              <a:buFont typeface="Wingdings" panose="05000000000000000000" pitchFamily="2" charset="2"/>
              <a:buNone/>
              <a:defRPr sz="1400" b="0"/>
            </a:lvl4pPr>
            <a:lvl5pPr marL="85358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372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91"/>
            <a:ext cx="5219700" cy="1612749"/>
          </a:xfrm>
        </p:spPr>
        <p:txBody>
          <a:bodyPr>
            <a:spAutoFit/>
          </a:bodyPr>
          <a:lstStyle>
            <a:lvl1pPr marL="171352" indent="-171352">
              <a:defRPr lang="en-US" sz="2400" dirty="0"/>
            </a:lvl1pPr>
            <a:lvl2pPr marL="342702" indent="-171352">
              <a:defRPr lang="en-US" dirty="0"/>
            </a:lvl2pPr>
            <a:lvl3pPr marL="514056" indent="-171352">
              <a:defRPr lang="en-US" dirty="0"/>
            </a:lvl3pPr>
            <a:lvl4pPr marL="666366" indent="-152313">
              <a:defRPr lang="en-US" dirty="0"/>
            </a:lvl4pPr>
            <a:lvl5pPr marL="793294" indent="-1205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91"/>
            <a:ext cx="5219700" cy="1612749"/>
          </a:xfrm>
        </p:spPr>
        <p:txBody>
          <a:bodyPr>
            <a:spAutoFit/>
          </a:bodyPr>
          <a:lstStyle>
            <a:lvl1pPr marL="171352" indent="-171352">
              <a:defRPr lang="en-US" sz="2400" dirty="0"/>
            </a:lvl1pPr>
            <a:lvl2pPr marL="342702" indent="-171352">
              <a:defRPr lang="en-US" dirty="0"/>
            </a:lvl2pPr>
            <a:lvl3pPr marL="514056" indent="-171352">
              <a:defRPr lang="en-US" dirty="0"/>
            </a:lvl3pPr>
            <a:lvl4pPr marL="685405" indent="-136446">
              <a:defRPr lang="en-US" dirty="0"/>
            </a:lvl4pPr>
            <a:lvl5pPr marL="793294" indent="-1205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6148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6" y="2081215"/>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4" y="2081215"/>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420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8"/>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8"/>
            <a:ext cx="3264408" cy="1760482"/>
          </a:xfrm>
        </p:spPr>
        <p:txBody>
          <a:bodyPr wrap="square">
            <a:spAutoFit/>
          </a:bodyPr>
          <a:lstStyle>
            <a:lvl1pPr marL="176112" indent="-176112">
              <a:defRPr lang="en-US" sz="2000" dirty="0"/>
            </a:lvl1pPr>
            <a:lvl2pPr marL="322078" indent="-150726">
              <a:defRPr lang="en-US" sz="1800" dirty="0"/>
            </a:lvl2pPr>
            <a:lvl3pPr marL="466456" indent="-138033">
              <a:defRPr lang="en-US" dirty="0"/>
            </a:lvl3pPr>
            <a:lvl4pPr marL="594970" indent="-128513">
              <a:defRPr lang="en-US" dirty="0"/>
            </a:lvl4pPr>
            <a:lvl5pPr marL="731418" indent="-12216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8"/>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8"/>
            <a:ext cx="3264408" cy="1760482"/>
          </a:xfrm>
        </p:spPr>
        <p:txBody>
          <a:bodyPr wrap="square">
            <a:spAutoFit/>
          </a:bodyPr>
          <a:lstStyle>
            <a:lvl1pPr marL="176112" indent="-176112">
              <a:defRPr lang="en-US" sz="2000" dirty="0"/>
            </a:lvl1pPr>
            <a:lvl2pPr marL="398233" indent="-169765">
              <a:defRPr lang="en-US" sz="1800" dirty="0"/>
            </a:lvl2pPr>
            <a:lvl3pPr marL="555306" indent="-157072">
              <a:defRPr lang="en-US" dirty="0"/>
            </a:lvl3pPr>
            <a:lvl4pPr marL="685405" indent="-136446">
              <a:defRPr lang="en-US" dirty="0"/>
            </a:lvl4pPr>
            <a:lvl5pPr marL="799639" indent="-1110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8"/>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8"/>
            <a:ext cx="3264408" cy="1760482"/>
          </a:xfrm>
        </p:spPr>
        <p:txBody>
          <a:bodyPr wrap="square">
            <a:spAutoFit/>
          </a:bodyPr>
          <a:lstStyle>
            <a:lvl1pPr marL="176112" indent="-176112">
              <a:defRPr lang="en-US" sz="2000" dirty="0"/>
            </a:lvl1pPr>
            <a:lvl2pPr marL="398233" indent="-169765">
              <a:defRPr lang="en-US" sz="1800" dirty="0"/>
            </a:lvl2pPr>
            <a:lvl3pPr marL="555306" indent="-157072">
              <a:defRPr lang="en-US" dirty="0"/>
            </a:lvl3pPr>
            <a:lvl4pPr marL="685405" indent="-136446">
              <a:defRPr lang="en-US" dirty="0"/>
            </a:lvl4pPr>
            <a:lvl5pPr marL="799639" indent="-1110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313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8"/>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8" y="2276475"/>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1" y="143827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1" y="2283118"/>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6" y="2276475"/>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77460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8"/>
            <a:ext cx="1965960" cy="1452705"/>
          </a:xfrm>
        </p:spPr>
        <p:txBody>
          <a:bodyPr wrap="square">
            <a:spAutoFit/>
          </a:bodyPr>
          <a:lstStyle>
            <a:lvl1pPr marL="141207" indent="-141207">
              <a:defRPr lang="en-US" sz="1500" dirty="0"/>
            </a:lvl1pPr>
            <a:lvl2pPr marL="285585" indent="-125341">
              <a:defRPr lang="en-US" sz="1400" dirty="0"/>
            </a:lvl2pPr>
            <a:lvl3pPr marL="437898" indent="-133274">
              <a:defRPr lang="en-US" sz="1400" dirty="0"/>
            </a:lvl3pPr>
            <a:lvl4pPr marL="566411" indent="-114234">
              <a:defRPr lang="en-US" sz="1200" dirty="0"/>
            </a:lvl4pPr>
            <a:lvl5pPr marL="685405" indent="-10947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8"/>
            <a:ext cx="1965960" cy="1452705"/>
          </a:xfrm>
        </p:spPr>
        <p:txBody>
          <a:bodyPr wrap="square">
            <a:spAutoFit/>
          </a:bodyPr>
          <a:lstStyle>
            <a:lvl1pPr marL="141207" indent="-141207">
              <a:defRPr lang="en-US" sz="1500" dirty="0"/>
            </a:lvl1pPr>
            <a:lvl2pPr marL="285585" indent="-125341">
              <a:defRPr lang="en-US" sz="1400" dirty="0"/>
            </a:lvl2pPr>
            <a:lvl3pPr marL="437898" indent="-133274">
              <a:defRPr lang="en-US" sz="1400" dirty="0"/>
            </a:lvl3pPr>
            <a:lvl4pPr marL="566411" indent="-114234">
              <a:defRPr lang="en-US" sz="1200" dirty="0"/>
            </a:lvl4pPr>
            <a:lvl5pPr marL="685405" indent="-10947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8"/>
            <a:ext cx="1965960" cy="1452705"/>
          </a:xfrm>
        </p:spPr>
        <p:txBody>
          <a:bodyPr wrap="square">
            <a:spAutoFit/>
          </a:bodyPr>
          <a:lstStyle>
            <a:lvl1pPr marL="141207" indent="-141207">
              <a:defRPr lang="en-US" sz="1500" dirty="0"/>
            </a:lvl1pPr>
            <a:lvl2pPr marL="285585" indent="-125341">
              <a:defRPr lang="en-US" sz="1400" dirty="0"/>
            </a:lvl2pPr>
            <a:lvl3pPr marL="437898" indent="-133274">
              <a:defRPr lang="en-US" sz="1400" dirty="0"/>
            </a:lvl3pPr>
            <a:lvl4pPr marL="566411" indent="-114234">
              <a:defRPr lang="en-US" sz="1200" dirty="0"/>
            </a:lvl4pPr>
            <a:lvl5pPr marL="685405" indent="-10947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8"/>
            <a:ext cx="1965960" cy="1452705"/>
          </a:xfrm>
        </p:spPr>
        <p:txBody>
          <a:bodyPr wrap="square">
            <a:spAutoFit/>
          </a:bodyPr>
          <a:lstStyle>
            <a:lvl1pPr marL="141207" indent="-141207">
              <a:defRPr lang="en-US" sz="1500" dirty="0"/>
            </a:lvl1pPr>
            <a:lvl2pPr marL="285585" indent="-125341">
              <a:defRPr lang="en-US" sz="1400" dirty="0"/>
            </a:lvl2pPr>
            <a:lvl3pPr marL="437898" indent="-133274">
              <a:defRPr lang="en-US" sz="1400" dirty="0"/>
            </a:lvl3pPr>
            <a:lvl4pPr marL="566411" indent="-114234">
              <a:defRPr lang="en-US" sz="1200" dirty="0"/>
            </a:lvl4pPr>
            <a:lvl5pPr marL="685405" indent="-10947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8"/>
            <a:ext cx="1965960" cy="1452705"/>
          </a:xfrm>
        </p:spPr>
        <p:txBody>
          <a:bodyPr wrap="square">
            <a:spAutoFit/>
          </a:bodyPr>
          <a:lstStyle>
            <a:lvl1pPr marL="141207" indent="-141207">
              <a:defRPr lang="en-US" sz="1500" dirty="0"/>
            </a:lvl1pPr>
            <a:lvl2pPr marL="285585" indent="-125341">
              <a:defRPr lang="en-US" sz="1400" dirty="0"/>
            </a:lvl2pPr>
            <a:lvl3pPr marL="437898" indent="-133274">
              <a:defRPr lang="en-US" sz="1400" dirty="0"/>
            </a:lvl3pPr>
            <a:lvl4pPr marL="566411" indent="-114234">
              <a:defRPr lang="en-US" sz="1200" dirty="0"/>
            </a:lvl4pPr>
            <a:lvl5pPr marL="685405" indent="-10947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26910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7745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7"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84416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9377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1"/>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468" indent="0">
              <a:buNone/>
              <a:defRPr/>
            </a:lvl2pPr>
            <a:lvl3pPr marL="456937" indent="0">
              <a:buNone/>
              <a:defRPr/>
            </a:lvl3pPr>
            <a:lvl4pPr marL="661607" indent="0">
              <a:buNone/>
              <a:defRPr/>
            </a:lvl4pPr>
            <a:lvl5pPr marL="85517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3"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4656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5"/>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3"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88428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6" y="2979741"/>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3"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50381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68027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55351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4377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9"/>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3"/>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468" lvl="0" indent="-228468"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22675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8"/>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468" lvl="0" indent="-228468"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60691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2"/>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468" lvl="0" indent="-228468"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468" lvl="0" indent="-228468"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2082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2"/>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6" y="5689602"/>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5"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3" y="5689602"/>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4" y="5689602"/>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9331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3"/>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3"/>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3"/>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3"/>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8362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4"/>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3"/>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1"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57291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9" y="4800603"/>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3"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7574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4"/>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9" y="4800603"/>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3"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5"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9"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6179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4"/>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3"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7"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1384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8"/>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6"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6"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42177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2"/>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3"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3"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3"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63630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2"/>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71437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9" y="2309815"/>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5"/>
            <a:ext cx="7253288" cy="430901"/>
          </a:xfrm>
        </p:spPr>
        <p:txBody>
          <a:bodyPr anchor="t"/>
          <a:lstStyle>
            <a:lvl1pPr marL="231641" indent="-231641">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6"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96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6" y="3150385"/>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5"/>
            <a:ext cx="6667500" cy="430901"/>
          </a:xfrm>
        </p:spPr>
        <p:txBody>
          <a:bodyPr anchor="ctr"/>
          <a:lstStyle>
            <a:lvl1pPr marL="231641" indent="-231641">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4863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53" indent="0">
              <a:buNone/>
              <a:tabLst>
                <a:tab pos="344290" algn="l"/>
              </a:tabLst>
              <a:defRPr sz="2400">
                <a:solidFill>
                  <a:schemeClr val="tx1"/>
                </a:solidFill>
                <a:latin typeface="Consolas" panose="020B0609020204030204" pitchFamily="49" charset="0"/>
                <a:cs typeface="Consolas" panose="020B0609020204030204" pitchFamily="49" charset="0"/>
              </a:defRPr>
            </a:lvl2pPr>
            <a:lvl3pPr marL="584270" indent="0">
              <a:buNone/>
              <a:tabLst>
                <a:tab pos="569585" algn="l"/>
              </a:tabLst>
              <a:defRPr sz="2400">
                <a:solidFill>
                  <a:schemeClr val="tx1"/>
                </a:solidFill>
                <a:latin typeface="Consolas" panose="020B0609020204030204" pitchFamily="49" charset="0"/>
                <a:cs typeface="Consolas" panose="020B0609020204030204" pitchFamily="49" charset="0"/>
              </a:defRPr>
            </a:lvl3pPr>
            <a:lvl4pPr marL="814095" indent="0">
              <a:buNone/>
              <a:tabLst>
                <a:tab pos="799639" algn="l"/>
              </a:tabLst>
              <a:defRPr sz="2400">
                <a:solidFill>
                  <a:schemeClr val="tx1"/>
                </a:solidFill>
                <a:latin typeface="Consolas" panose="020B0609020204030204" pitchFamily="49" charset="0"/>
                <a:cs typeface="Consolas" panose="020B0609020204030204" pitchFamily="49" charset="0"/>
              </a:defRPr>
            </a:lvl4pPr>
            <a:lvl5pPr marL="1050391" indent="0">
              <a:buNone/>
              <a:tabLst>
                <a:tab pos="1028106"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913975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53" indent="0">
              <a:buNone/>
              <a:tabLst>
                <a:tab pos="344290" algn="l"/>
              </a:tabLst>
              <a:defRPr sz="2400">
                <a:solidFill>
                  <a:schemeClr val="tx1"/>
                </a:solidFill>
                <a:latin typeface="Consolas" panose="020B0609020204030204" pitchFamily="49" charset="0"/>
                <a:cs typeface="Consolas" panose="020B0609020204030204" pitchFamily="49" charset="0"/>
              </a:defRPr>
            </a:lvl2pPr>
            <a:lvl3pPr marL="584270" indent="0">
              <a:buNone/>
              <a:tabLst>
                <a:tab pos="569585" algn="l"/>
              </a:tabLst>
              <a:defRPr sz="2400">
                <a:solidFill>
                  <a:schemeClr val="tx1"/>
                </a:solidFill>
                <a:latin typeface="Consolas" panose="020B0609020204030204" pitchFamily="49" charset="0"/>
                <a:cs typeface="Consolas" panose="020B0609020204030204" pitchFamily="49" charset="0"/>
              </a:defRPr>
            </a:lvl3pPr>
            <a:lvl4pPr marL="814095" indent="0">
              <a:buNone/>
              <a:tabLst>
                <a:tab pos="799639" algn="l"/>
              </a:tabLst>
              <a:defRPr sz="2400">
                <a:solidFill>
                  <a:schemeClr val="tx1"/>
                </a:solidFill>
                <a:latin typeface="Consolas" panose="020B0609020204030204" pitchFamily="49" charset="0"/>
                <a:cs typeface="Consolas" panose="020B0609020204030204" pitchFamily="49" charset="0"/>
              </a:defRPr>
            </a:lvl4pPr>
            <a:lvl5pPr marL="1050391" indent="0">
              <a:buNone/>
              <a:tabLst>
                <a:tab pos="1028106"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47561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399" indent="0">
              <a:buNone/>
              <a:defRPr sz="2400">
                <a:solidFill>
                  <a:srgbClr val="2F2F2F"/>
                </a:solidFill>
                <a:latin typeface="Segoe UI" panose="020B0502040204020203" pitchFamily="34" charset="0"/>
                <a:cs typeface="Segoe UI" panose="020B0502040204020203" pitchFamily="34" charset="0"/>
              </a:defRPr>
            </a:lvl2pPr>
            <a:lvl3pPr marL="456800" indent="0">
              <a:buNone/>
              <a:defRPr/>
            </a:lvl3pPr>
            <a:lvl4pPr marL="685199" indent="0">
              <a:buNone/>
              <a:defRPr/>
            </a:lvl4pPr>
            <a:lvl5pPr marL="913599"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2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96"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85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07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038158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2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96"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85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07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399" indent="0">
              <a:buNone/>
              <a:defRPr sz="2400">
                <a:solidFill>
                  <a:srgbClr val="2F2F2F"/>
                </a:solidFill>
                <a:latin typeface="Segoe UI" panose="020B0502040204020203" pitchFamily="34" charset="0"/>
                <a:cs typeface="Segoe UI" panose="020B0502040204020203" pitchFamily="34" charset="0"/>
              </a:defRPr>
            </a:lvl2pPr>
            <a:lvl3pPr marL="456800" indent="0">
              <a:buNone/>
              <a:defRPr/>
            </a:lvl3pPr>
            <a:lvl4pPr marL="685199" indent="0">
              <a:buNone/>
              <a:defRPr/>
            </a:lvl4pPr>
            <a:lvl5pPr marL="913599" indent="0">
              <a:buNone/>
              <a:defRPr/>
            </a:lvl5pPr>
          </a:lstStyle>
          <a:p>
            <a:pPr lvl="0"/>
            <a:r>
              <a:rPr lang="en-US"/>
              <a:t>Click to edit text</a:t>
            </a:r>
          </a:p>
        </p:txBody>
      </p:sp>
      <p:sp>
        <p:nvSpPr>
          <p:cNvPr id="7" name="Rectangle 6">
            <a:extLst>
              <a:ext uri="{FF2B5EF4-FFF2-40B4-BE49-F238E27FC236}">
                <a16:creationId xmlns:a16="http://schemas.microsoft.com/office/drawing/2014/main" id="{26DA047C-2E03-4828-AC23-73639AA5575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701705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6"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8"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00" indent="0">
              <a:buNone/>
              <a:defRPr/>
            </a:lvl3pPr>
            <a:lvl4pPr marL="685199" indent="0">
              <a:buNone/>
              <a:defRPr/>
            </a:lvl4pPr>
            <a:lvl5pPr marL="913599"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3"/>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2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96"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85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07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A0CCCA2-D9EC-4D28-8F5E-6D904B19BFA9}"/>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56904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2"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3"/>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2"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2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96"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85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07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00" indent="0">
              <a:buNone/>
              <a:defRPr/>
            </a:lvl3pPr>
            <a:lvl4pPr marL="685199" indent="0">
              <a:buNone/>
              <a:defRPr/>
            </a:lvl4pPr>
            <a:lvl5pPr marL="913599" indent="0">
              <a:buNone/>
              <a:defRPr/>
            </a:lvl5pPr>
          </a:lstStyle>
          <a:p>
            <a:pPr lvl="0"/>
            <a:r>
              <a:rPr lang="en-US"/>
              <a:t>Click to edit text</a:t>
            </a:r>
          </a:p>
        </p:txBody>
      </p:sp>
    </p:spTree>
    <p:extLst>
      <p:ext uri="{BB962C8B-B14F-4D97-AF65-F5344CB8AC3E}">
        <p14:creationId xmlns:p14="http://schemas.microsoft.com/office/powerpoint/2010/main" val="34754476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1"/>
            <a:ext cx="8026972" cy="2946033"/>
          </a:xfrm>
          <a:noFill/>
        </p:spPr>
        <p:txBody>
          <a:bodyPr wrap="square" lIns="0" tIns="0" rIns="0" bIns="0" anchor="b" anchorCtr="0">
            <a:norm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F3412D18-6045-4538-80DC-FACFA609648D}"/>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14262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1"/>
            <a:ext cx="8025384" cy="2946033"/>
          </a:xfrm>
          <a:noFill/>
        </p:spPr>
        <p:txBody>
          <a:bodyPr wrap="square" lIns="0" tIns="0" rIns="0" bIns="0" anchor="b" anchorCtr="0">
            <a:norm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3" y="1201418"/>
            <a:ext cx="2062492" cy="1842493"/>
          </a:xfrm>
          <a:prstGeom prst="rect">
            <a:avLst/>
          </a:prstGeom>
        </p:spPr>
      </p:pic>
      <p:sp>
        <p:nvSpPr>
          <p:cNvPr id="7" name="Rectangle 6">
            <a:extLst>
              <a:ext uri="{FF2B5EF4-FFF2-40B4-BE49-F238E27FC236}">
                <a16:creationId xmlns:a16="http://schemas.microsoft.com/office/drawing/2014/main" id="{E74EB6F8-A9C7-44CD-9D9B-99AE262A672D}"/>
              </a:ext>
            </a:extLst>
          </p:cNvPr>
          <p:cNvSpPr/>
          <p:nvPr userDrawn="1"/>
        </p:nvSpPr>
        <p:spPr bwMode="auto">
          <a:xfrm>
            <a:off x="445770" y="6275073"/>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5830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1"/>
            <a:ext cx="8026972" cy="2946033"/>
          </a:xfrm>
          <a:noFill/>
        </p:spPr>
        <p:txBody>
          <a:bodyPr wrap="square" lIns="0" tIns="0" rIns="0" bIns="0" anchor="b" anchorCtr="0">
            <a:norm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B77902B3-3661-4DBA-8AB6-058F6B16AEEE}"/>
              </a:ext>
            </a:extLst>
          </p:cNvPr>
          <p:cNvSpPr/>
          <p:nvPr userDrawn="1"/>
        </p:nvSpPr>
        <p:spPr bwMode="auto">
          <a:xfrm>
            <a:off x="445770" y="6275073"/>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13471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0CD875CD-BD02-4A68-9932-26CB72FF6ED0}"/>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9286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8CD0715A-291C-4329-8F01-81DC99F47B83}"/>
              </a:ext>
            </a:extLst>
          </p:cNvPr>
          <p:cNvSpPr/>
          <p:nvPr userDrawn="1"/>
        </p:nvSpPr>
        <p:spPr bwMode="auto">
          <a:xfrm>
            <a:off x="445770" y="6275073"/>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71469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93BF9E25-FC43-48B6-8455-325193C5BCD9}"/>
              </a:ext>
            </a:extLst>
          </p:cNvPr>
          <p:cNvSpPr/>
          <p:nvPr userDrawn="1"/>
        </p:nvSpPr>
        <p:spPr bwMode="auto">
          <a:xfrm>
            <a:off x="445770" y="6275073"/>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51376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E24BF76D-E507-47BB-BE2F-CF019E9FC639}"/>
              </a:ext>
            </a:extLst>
          </p:cNvPr>
          <p:cNvSpPr/>
          <p:nvPr userDrawn="1"/>
        </p:nvSpPr>
        <p:spPr bwMode="auto">
          <a:xfrm>
            <a:off x="445770" y="6275073"/>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2176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62CBD4FD-2680-4251-94F8-5A68F6AED701}"/>
              </a:ext>
            </a:extLst>
          </p:cNvPr>
          <p:cNvSpPr/>
          <p:nvPr userDrawn="1"/>
        </p:nvSpPr>
        <p:spPr bwMode="auto">
          <a:xfrm>
            <a:off x="445770" y="6275073"/>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0990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37FB58A-DE2D-4D56-900D-BCC0C3E09379}"/>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21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96050B-F008-4E86-921E-A32EF3354C7C}"/>
              </a:ext>
            </a:extLst>
          </p:cNvPr>
          <p:cNvSpPr/>
          <p:nvPr userDrawn="1"/>
        </p:nvSpPr>
        <p:spPr bwMode="auto">
          <a:xfrm>
            <a:off x="445770" y="6275073"/>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49819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04D0E54-2C94-41E7-9BFE-B0C10ED35762}"/>
              </a:ext>
            </a:extLst>
          </p:cNvPr>
          <p:cNvSpPr/>
          <p:nvPr userDrawn="1"/>
        </p:nvSpPr>
        <p:spPr bwMode="auto">
          <a:xfrm>
            <a:off x="445770" y="6275073"/>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45044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9DC4D32B-4650-4C0B-B518-9E5518B2902F}"/>
              </a:ext>
            </a:extLst>
          </p:cNvPr>
          <p:cNvSpPr/>
          <p:nvPr userDrawn="1"/>
        </p:nvSpPr>
        <p:spPr bwMode="auto">
          <a:xfrm>
            <a:off x="445770" y="6275073"/>
            <a:ext cx="2697480" cy="29413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6873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A016A22-CD12-4EFC-B847-A15F423A18AA}"/>
              </a:ext>
            </a:extLst>
          </p:cNvPr>
          <p:cNvSpPr/>
          <p:nvPr userDrawn="1"/>
        </p:nvSpPr>
        <p:spPr bwMode="auto">
          <a:xfrm>
            <a:off x="445770" y="6275073"/>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62270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1D169E8-AA8B-40F0-B063-7B756DD2B3BF}"/>
              </a:ext>
            </a:extLst>
          </p:cNvPr>
          <p:cNvSpPr/>
          <p:nvPr userDrawn="1"/>
        </p:nvSpPr>
        <p:spPr bwMode="auto">
          <a:xfrm>
            <a:off x="445770" y="6275073"/>
            <a:ext cx="2697480" cy="2941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36359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A26A3CB4-1671-4BB0-9126-855196791F38}"/>
              </a:ext>
            </a:extLst>
          </p:cNvPr>
          <p:cNvSpPr/>
          <p:nvPr userDrawn="1"/>
        </p:nvSpPr>
        <p:spPr bwMode="auto">
          <a:xfrm>
            <a:off x="445770" y="6275073"/>
            <a:ext cx="2697480" cy="29413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1468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552454C0-3DA9-453A-ADEB-52992320C6CD}"/>
              </a:ext>
            </a:extLst>
          </p:cNvPr>
          <p:cNvSpPr/>
          <p:nvPr userDrawn="1"/>
        </p:nvSpPr>
        <p:spPr bwMode="auto">
          <a:xfrm>
            <a:off x="445770" y="6275073"/>
            <a:ext cx="2697480" cy="294139"/>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46783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5"/>
            <a:ext cx="5024048" cy="4379659"/>
          </a:xfrm>
          <a:prstGeom prst="rect">
            <a:avLst/>
          </a:prstGeom>
        </p:spPr>
      </p:pic>
      <p:sp>
        <p:nvSpPr>
          <p:cNvPr id="7" name="Rectangle 6">
            <a:extLst>
              <a:ext uri="{FF2B5EF4-FFF2-40B4-BE49-F238E27FC236}">
                <a16:creationId xmlns:a16="http://schemas.microsoft.com/office/drawing/2014/main" id="{F04085EA-61AE-4D49-811B-263ED25D13AE}"/>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44097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
        <p:nvSpPr>
          <p:cNvPr id="5" name="Rectangle 4">
            <a:extLst>
              <a:ext uri="{FF2B5EF4-FFF2-40B4-BE49-F238E27FC236}">
                <a16:creationId xmlns:a16="http://schemas.microsoft.com/office/drawing/2014/main" id="{0CD8631A-C992-4E30-BEC8-A1B373C82A09}"/>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82969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7"/>
            <a:ext cx="6921500" cy="2294285"/>
          </a:xfrm>
          <a:prstGeom prst="rect">
            <a:avLst/>
          </a:prstGeom>
        </p:spPr>
      </p:pic>
      <p:sp>
        <p:nvSpPr>
          <p:cNvPr id="5" name="Rectangle 4">
            <a:extLst>
              <a:ext uri="{FF2B5EF4-FFF2-40B4-BE49-F238E27FC236}">
                <a16:creationId xmlns:a16="http://schemas.microsoft.com/office/drawing/2014/main" id="{25DBBB16-1AD8-44CB-9C28-F1663FD5DF6C}"/>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8006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502" y="-1"/>
            <a:ext cx="6921501" cy="6858001"/>
          </a:xfrm>
          <a:prstGeom prst="rect">
            <a:avLst/>
          </a:prstGeom>
        </p:spPr>
      </p:pic>
      <p:sp>
        <p:nvSpPr>
          <p:cNvPr id="5" name="Rectangle 4">
            <a:extLst>
              <a:ext uri="{FF2B5EF4-FFF2-40B4-BE49-F238E27FC236}">
                <a16:creationId xmlns:a16="http://schemas.microsoft.com/office/drawing/2014/main" id="{3A3EB518-CCCD-44BF-A6CF-BEC933354536}"/>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32199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702"/>
            <a:ext cx="6245934" cy="4735013"/>
          </a:xfrm>
          <a:prstGeom prst="rect">
            <a:avLst/>
          </a:prstGeom>
        </p:spPr>
      </p:pic>
      <p:sp>
        <p:nvSpPr>
          <p:cNvPr id="5" name="Rectangle 4">
            <a:extLst>
              <a:ext uri="{FF2B5EF4-FFF2-40B4-BE49-F238E27FC236}">
                <a16:creationId xmlns:a16="http://schemas.microsoft.com/office/drawing/2014/main" id="{EA1F3F05-F8DF-403A-86A7-7C23888A2C7C}"/>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26501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3" y="0"/>
            <a:ext cx="4787900" cy="6858000"/>
          </a:xfrm>
          <a:prstGeom prst="rect">
            <a:avLst/>
          </a:prstGeom>
        </p:spPr>
      </p:pic>
      <p:sp>
        <p:nvSpPr>
          <p:cNvPr id="5" name="Rectangle 4">
            <a:extLst>
              <a:ext uri="{FF2B5EF4-FFF2-40B4-BE49-F238E27FC236}">
                <a16:creationId xmlns:a16="http://schemas.microsoft.com/office/drawing/2014/main" id="{377200BA-B594-4077-A868-9B5ED7580509}"/>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4832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E66EEB-13CC-4913-982C-C0CC03F2E5E6}"/>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8106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6E3F6B-E0B3-4099-911C-5F1D2C920F85}"/>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0976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Rectangle 2">
            <a:extLst>
              <a:ext uri="{FF2B5EF4-FFF2-40B4-BE49-F238E27FC236}">
                <a16:creationId xmlns:a16="http://schemas.microsoft.com/office/drawing/2014/main" id="{DAEBC98B-8A43-41A2-9274-31DFDD434032}"/>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20166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3"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483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3" name="Rectangle 2">
            <a:extLst>
              <a:ext uri="{FF2B5EF4-FFF2-40B4-BE49-F238E27FC236}">
                <a16:creationId xmlns:a16="http://schemas.microsoft.com/office/drawing/2014/main" id="{0E780C73-45B6-45A1-B67A-4CFC0D3DB53A}"/>
              </a:ext>
            </a:extLst>
          </p:cNvPr>
          <p:cNvSpPr/>
          <p:nvPr userDrawn="1"/>
        </p:nvSpPr>
        <p:spPr bwMode="auto">
          <a:xfrm>
            <a:off x="387275" y="6269041"/>
            <a:ext cx="2796989"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308385"/>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53"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560942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6269041"/>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3450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a:prstGeom prst="rect">
            <a:avLst/>
          </a:prstGeom>
        </p:spPr>
        <p:txBody>
          <a:bodyPr wrap="square" lIns="0" tIns="0" rIns="0" bIns="0">
            <a:spAutoFit/>
          </a:bodyPr>
          <a:lstStyle>
            <a:lvl1pPr>
              <a:lnSpc>
                <a:spcPts val="3135"/>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5214946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3"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grpSp>
        <p:nvGrpSpPr>
          <p:cNvPr id="15" name="Graphic 158">
            <a:extLst>
              <a:ext uri="{FF2B5EF4-FFF2-40B4-BE49-F238E27FC236}">
                <a16:creationId xmlns:a16="http://schemas.microsoft.com/office/drawing/2014/main" id="{24127DCE-B587-4497-865E-B55805410556}"/>
              </a:ext>
            </a:extLst>
          </p:cNvPr>
          <p:cNvGrpSpPr/>
          <p:nvPr/>
        </p:nvGrpSpPr>
        <p:grpSpPr>
          <a:xfrm>
            <a:off x="7985613" y="1633287"/>
            <a:ext cx="3622189" cy="3591426"/>
            <a:chOff x="6542155" y="2547378"/>
            <a:chExt cx="976778" cy="968345"/>
          </a:xfrm>
        </p:grpSpPr>
        <p:grpSp>
          <p:nvGrpSpPr>
            <p:cNvPr id="16" name="Graphic 158">
              <a:extLst>
                <a:ext uri="{FF2B5EF4-FFF2-40B4-BE49-F238E27FC236}">
                  <a16:creationId xmlns:a16="http://schemas.microsoft.com/office/drawing/2014/main" id="{6C1BC051-971E-43DE-9CA0-01AE24DB4BEF}"/>
                </a:ext>
              </a:extLst>
            </p:cNvPr>
            <p:cNvGrpSpPr/>
            <p:nvPr/>
          </p:nvGrpSpPr>
          <p:grpSpPr>
            <a:xfrm>
              <a:off x="6616388" y="2547378"/>
              <a:ext cx="632301" cy="632031"/>
              <a:chOff x="6616388" y="2547378"/>
              <a:chExt cx="632301" cy="632031"/>
            </a:xfrm>
          </p:grpSpPr>
          <p:sp>
            <p:nvSpPr>
              <p:cNvPr id="31" name="Graphic 158">
                <a:extLst>
                  <a:ext uri="{FF2B5EF4-FFF2-40B4-BE49-F238E27FC236}">
                    <a16:creationId xmlns:a16="http://schemas.microsoft.com/office/drawing/2014/main" id="{F4E29806-7B33-4375-A831-C1E0C5476BD0}"/>
                  </a:ext>
                </a:extLst>
              </p:cNvPr>
              <p:cNvSpPr/>
              <p:nvPr/>
            </p:nvSpPr>
            <p:spPr>
              <a:xfrm>
                <a:off x="6616388" y="2547378"/>
                <a:ext cx="632301" cy="632031"/>
              </a:xfrm>
              <a:custGeom>
                <a:avLst/>
                <a:gdLst>
                  <a:gd name="connsiteX0" fmla="*/ 454646 w 632301"/>
                  <a:gd name="connsiteY0" fmla="*/ 600045 h 632031"/>
                  <a:gd name="connsiteX1" fmla="*/ 31949 w 632301"/>
                  <a:gd name="connsiteY1" fmla="*/ 454376 h 632031"/>
                  <a:gd name="connsiteX2" fmla="*/ 177618 w 632301"/>
                  <a:gd name="connsiteY2" fmla="*/ 31893 h 632031"/>
                  <a:gd name="connsiteX3" fmla="*/ 600315 w 632301"/>
                  <a:gd name="connsiteY3" fmla="*/ 177562 h 632031"/>
                  <a:gd name="connsiteX4" fmla="*/ 454646 w 632301"/>
                  <a:gd name="connsiteY4" fmla="*/ 600045 h 632031"/>
                  <a:gd name="connsiteX5" fmla="*/ 213074 w 632301"/>
                  <a:gd name="connsiteY5" fmla="*/ 104514 h 632031"/>
                  <a:gd name="connsiteX6" fmla="*/ 104570 w 632301"/>
                  <a:gd name="connsiteY6" fmla="*/ 419133 h 632031"/>
                  <a:gd name="connsiteX7" fmla="*/ 419190 w 632301"/>
                  <a:gd name="connsiteY7" fmla="*/ 527638 h 632031"/>
                  <a:gd name="connsiteX8" fmla="*/ 527694 w 632301"/>
                  <a:gd name="connsiteY8" fmla="*/ 213018 h 632031"/>
                  <a:gd name="connsiteX9" fmla="*/ 213074 w 632301"/>
                  <a:gd name="connsiteY9" fmla="*/ 104514 h 63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1" h="632031">
                    <a:moveTo>
                      <a:pt x="454646" y="600045"/>
                    </a:moveTo>
                    <a:cubicBezTo>
                      <a:pt x="297870" y="676511"/>
                      <a:pt x="108415" y="611152"/>
                      <a:pt x="31949" y="454376"/>
                    </a:cubicBezTo>
                    <a:cubicBezTo>
                      <a:pt x="-44516" y="297600"/>
                      <a:pt x="21056" y="108145"/>
                      <a:pt x="177618" y="31893"/>
                    </a:cubicBezTo>
                    <a:cubicBezTo>
                      <a:pt x="334181" y="-44359"/>
                      <a:pt x="523849" y="20786"/>
                      <a:pt x="600315" y="177562"/>
                    </a:cubicBezTo>
                    <a:cubicBezTo>
                      <a:pt x="676780" y="334338"/>
                      <a:pt x="611422" y="523793"/>
                      <a:pt x="454646" y="600045"/>
                    </a:cubicBezTo>
                    <a:close/>
                    <a:moveTo>
                      <a:pt x="213074" y="104514"/>
                    </a:moveTo>
                    <a:cubicBezTo>
                      <a:pt x="96454" y="161329"/>
                      <a:pt x="47755" y="302513"/>
                      <a:pt x="104570" y="419133"/>
                    </a:cubicBezTo>
                    <a:cubicBezTo>
                      <a:pt x="161386" y="535754"/>
                      <a:pt x="302569" y="584453"/>
                      <a:pt x="419190" y="527638"/>
                    </a:cubicBezTo>
                    <a:cubicBezTo>
                      <a:pt x="535810" y="470822"/>
                      <a:pt x="584509" y="329639"/>
                      <a:pt x="527694" y="213018"/>
                    </a:cubicBezTo>
                    <a:cubicBezTo>
                      <a:pt x="470879" y="96398"/>
                      <a:pt x="329695" y="47699"/>
                      <a:pt x="213074" y="104514"/>
                    </a:cubicBezTo>
                    <a:close/>
                  </a:path>
                </a:pathLst>
              </a:custGeom>
              <a:solidFill>
                <a:srgbClr val="FFFFFF"/>
              </a:solidFill>
              <a:ln w="2129" cap="flat">
                <a:noFill/>
                <a:prstDash val="solid"/>
                <a:miter/>
              </a:ln>
            </p:spPr>
            <p:txBody>
              <a:bodyPr rtlCol="0" anchor="ctr"/>
              <a:lstStyle/>
              <a:p>
                <a:endParaRPr lang="en-US" sz="1765"/>
              </a:p>
            </p:txBody>
          </p:sp>
          <p:sp>
            <p:nvSpPr>
              <p:cNvPr id="32" name="Graphic 158">
                <a:extLst>
                  <a:ext uri="{FF2B5EF4-FFF2-40B4-BE49-F238E27FC236}">
                    <a16:creationId xmlns:a16="http://schemas.microsoft.com/office/drawing/2014/main" id="{8A540674-9DCF-4C4A-A6BE-10B167A682CB}"/>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107C10"/>
              </a:solidFill>
              <a:ln w="2129" cap="flat">
                <a:noFill/>
                <a:prstDash val="solid"/>
                <a:miter/>
              </a:ln>
            </p:spPr>
            <p:txBody>
              <a:bodyPr rtlCol="0" anchor="ctr"/>
              <a:lstStyle/>
              <a:p>
                <a:endParaRPr lang="en-US" sz="1765"/>
              </a:p>
            </p:txBody>
          </p:sp>
          <p:sp>
            <p:nvSpPr>
              <p:cNvPr id="33" name="Graphic 158">
                <a:extLst>
                  <a:ext uri="{FF2B5EF4-FFF2-40B4-BE49-F238E27FC236}">
                    <a16:creationId xmlns:a16="http://schemas.microsoft.com/office/drawing/2014/main" id="{45A54BD3-1881-4696-8266-49E41EE8DCBB}"/>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65"/>
              </a:p>
            </p:txBody>
          </p:sp>
        </p:grpSp>
        <p:grpSp>
          <p:nvGrpSpPr>
            <p:cNvPr id="17" name="Graphic 158">
              <a:extLst>
                <a:ext uri="{FF2B5EF4-FFF2-40B4-BE49-F238E27FC236}">
                  <a16:creationId xmlns:a16="http://schemas.microsoft.com/office/drawing/2014/main" id="{9B72C69D-94E0-4453-BF0C-51847E7D3B25}"/>
                </a:ext>
              </a:extLst>
            </p:cNvPr>
            <p:cNvGrpSpPr/>
            <p:nvPr/>
          </p:nvGrpSpPr>
          <p:grpSpPr>
            <a:xfrm>
              <a:off x="6542155" y="2883568"/>
              <a:ext cx="632256" cy="632156"/>
              <a:chOff x="6542155" y="2883568"/>
              <a:chExt cx="632256" cy="632156"/>
            </a:xfrm>
          </p:grpSpPr>
          <p:sp>
            <p:nvSpPr>
              <p:cNvPr id="28" name="Graphic 158">
                <a:extLst>
                  <a:ext uri="{FF2B5EF4-FFF2-40B4-BE49-F238E27FC236}">
                    <a16:creationId xmlns:a16="http://schemas.microsoft.com/office/drawing/2014/main" id="{9C86189C-2984-45E4-B99A-6D2A064C15D2}"/>
                  </a:ext>
                </a:extLst>
              </p:cNvPr>
              <p:cNvSpPr/>
              <p:nvPr/>
            </p:nvSpPr>
            <p:spPr>
              <a:xfrm>
                <a:off x="6542326" y="2883568"/>
                <a:ext cx="632085" cy="632156"/>
              </a:xfrm>
              <a:custGeom>
                <a:avLst/>
                <a:gdLst>
                  <a:gd name="connsiteX0" fmla="*/ 520164 w 632085"/>
                  <a:gd name="connsiteY0" fmla="*/ 74613 h 632156"/>
                  <a:gd name="connsiteX1" fmla="*/ 557543 w 632085"/>
                  <a:gd name="connsiteY1" fmla="*/ 520164 h 632156"/>
                  <a:gd name="connsiteX2" fmla="*/ 111992 w 632085"/>
                  <a:gd name="connsiteY2" fmla="*/ 557543 h 632156"/>
                  <a:gd name="connsiteX3" fmla="*/ 74613 w 632085"/>
                  <a:gd name="connsiteY3" fmla="*/ 111992 h 632156"/>
                  <a:gd name="connsiteX4" fmla="*/ 520164 w 632085"/>
                  <a:gd name="connsiteY4" fmla="*/ 74613 h 632156"/>
                  <a:gd name="connsiteX5" fmla="*/ 164322 w 632085"/>
                  <a:gd name="connsiteY5" fmla="*/ 495815 h 632156"/>
                  <a:gd name="connsiteX6" fmla="*/ 495815 w 632085"/>
                  <a:gd name="connsiteY6" fmla="*/ 468048 h 632156"/>
                  <a:gd name="connsiteX7" fmla="*/ 468048 w 632085"/>
                  <a:gd name="connsiteY7" fmla="*/ 136555 h 632156"/>
                  <a:gd name="connsiteX8" fmla="*/ 136555 w 632085"/>
                  <a:gd name="connsiteY8" fmla="*/ 164322 h 632156"/>
                  <a:gd name="connsiteX9" fmla="*/ 164322 w 632085"/>
                  <a:gd name="connsiteY9" fmla="*/ 495815 h 63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085" h="632156">
                    <a:moveTo>
                      <a:pt x="520164" y="74613"/>
                    </a:moveTo>
                    <a:cubicBezTo>
                      <a:pt x="653231" y="187176"/>
                      <a:pt x="670105" y="386883"/>
                      <a:pt x="557543" y="520164"/>
                    </a:cubicBezTo>
                    <a:cubicBezTo>
                      <a:pt x="444980" y="653445"/>
                      <a:pt x="245273" y="670105"/>
                      <a:pt x="111992" y="557543"/>
                    </a:cubicBezTo>
                    <a:cubicBezTo>
                      <a:pt x="-21289" y="444980"/>
                      <a:pt x="-37949" y="245273"/>
                      <a:pt x="74613" y="111992"/>
                    </a:cubicBezTo>
                    <a:cubicBezTo>
                      <a:pt x="187176" y="-21289"/>
                      <a:pt x="387097" y="-37949"/>
                      <a:pt x="520164" y="74613"/>
                    </a:cubicBezTo>
                    <a:close/>
                    <a:moveTo>
                      <a:pt x="164322" y="495815"/>
                    </a:moveTo>
                    <a:cubicBezTo>
                      <a:pt x="263428" y="579542"/>
                      <a:pt x="412087" y="567154"/>
                      <a:pt x="495815" y="468048"/>
                    </a:cubicBezTo>
                    <a:cubicBezTo>
                      <a:pt x="579542" y="368942"/>
                      <a:pt x="567154" y="220282"/>
                      <a:pt x="468048" y="136555"/>
                    </a:cubicBezTo>
                    <a:cubicBezTo>
                      <a:pt x="368942" y="52827"/>
                      <a:pt x="220282" y="65215"/>
                      <a:pt x="136555" y="164322"/>
                    </a:cubicBezTo>
                    <a:cubicBezTo>
                      <a:pt x="52827" y="263428"/>
                      <a:pt x="65215" y="412087"/>
                      <a:pt x="164322" y="495815"/>
                    </a:cubicBezTo>
                    <a:close/>
                  </a:path>
                </a:pathLst>
              </a:custGeom>
              <a:solidFill>
                <a:srgbClr val="FFFFFF"/>
              </a:solidFill>
              <a:ln w="2129" cap="flat">
                <a:noFill/>
                <a:prstDash val="solid"/>
                <a:miter/>
              </a:ln>
            </p:spPr>
            <p:txBody>
              <a:bodyPr rtlCol="0" anchor="ctr"/>
              <a:lstStyle/>
              <a:p>
                <a:endParaRPr lang="en-US" sz="1765"/>
              </a:p>
            </p:txBody>
          </p:sp>
          <p:sp>
            <p:nvSpPr>
              <p:cNvPr id="29" name="Graphic 158">
                <a:extLst>
                  <a:ext uri="{FF2B5EF4-FFF2-40B4-BE49-F238E27FC236}">
                    <a16:creationId xmlns:a16="http://schemas.microsoft.com/office/drawing/2014/main" id="{532D52BF-328B-432D-85A5-52E716183DC7}"/>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107C10"/>
              </a:solidFill>
              <a:ln w="2129" cap="flat">
                <a:noFill/>
                <a:prstDash val="solid"/>
                <a:miter/>
              </a:ln>
            </p:spPr>
            <p:txBody>
              <a:bodyPr rtlCol="0" anchor="ctr"/>
              <a:lstStyle/>
              <a:p>
                <a:endParaRPr lang="en-US" sz="1765"/>
              </a:p>
            </p:txBody>
          </p:sp>
          <p:sp>
            <p:nvSpPr>
              <p:cNvPr id="30" name="Graphic 158">
                <a:extLst>
                  <a:ext uri="{FF2B5EF4-FFF2-40B4-BE49-F238E27FC236}">
                    <a16:creationId xmlns:a16="http://schemas.microsoft.com/office/drawing/2014/main" id="{6DAEF7AA-D7EF-4367-9842-B5CD27961851}"/>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65"/>
              </a:p>
            </p:txBody>
          </p:sp>
        </p:grpSp>
        <p:grpSp>
          <p:nvGrpSpPr>
            <p:cNvPr id="18" name="Graphic 158">
              <a:extLst>
                <a:ext uri="{FF2B5EF4-FFF2-40B4-BE49-F238E27FC236}">
                  <a16:creationId xmlns:a16="http://schemas.microsoft.com/office/drawing/2014/main" id="{0DA3BC1E-61D3-4F14-9A42-48B4902BB95A}"/>
                </a:ext>
              </a:extLst>
            </p:cNvPr>
            <p:cNvGrpSpPr/>
            <p:nvPr/>
          </p:nvGrpSpPr>
          <p:grpSpPr>
            <a:xfrm>
              <a:off x="6886705" y="2732629"/>
              <a:ext cx="632229" cy="632229"/>
              <a:chOff x="6886705" y="2732629"/>
              <a:chExt cx="632229" cy="632229"/>
            </a:xfrm>
          </p:grpSpPr>
          <p:sp>
            <p:nvSpPr>
              <p:cNvPr id="25" name="Graphic 158">
                <a:extLst>
                  <a:ext uri="{FF2B5EF4-FFF2-40B4-BE49-F238E27FC236}">
                    <a16:creationId xmlns:a16="http://schemas.microsoft.com/office/drawing/2014/main" id="{F14724F6-66F1-4ABB-B979-B1D2706BEFF9}"/>
                  </a:ext>
                </a:extLst>
              </p:cNvPr>
              <p:cNvSpPr/>
              <p:nvPr/>
            </p:nvSpPr>
            <p:spPr>
              <a:xfrm>
                <a:off x="6886705" y="2732629"/>
                <a:ext cx="632229" cy="632229"/>
              </a:xfrm>
              <a:custGeom>
                <a:avLst/>
                <a:gdLst>
                  <a:gd name="connsiteX0" fmla="*/ 0 w 632229"/>
                  <a:gd name="connsiteY0" fmla="*/ 316115 h 632229"/>
                  <a:gd name="connsiteX1" fmla="*/ 316115 w 632229"/>
                  <a:gd name="connsiteY1" fmla="*/ 0 h 632229"/>
                  <a:gd name="connsiteX2" fmla="*/ 632229 w 632229"/>
                  <a:gd name="connsiteY2" fmla="*/ 316115 h 632229"/>
                  <a:gd name="connsiteX3" fmla="*/ 316115 w 632229"/>
                  <a:gd name="connsiteY3" fmla="*/ 632229 h 632229"/>
                  <a:gd name="connsiteX4" fmla="*/ 0 w 632229"/>
                  <a:gd name="connsiteY4" fmla="*/ 316115 h 632229"/>
                  <a:gd name="connsiteX5" fmla="*/ 551278 w 632229"/>
                  <a:gd name="connsiteY5" fmla="*/ 316115 h 632229"/>
                  <a:gd name="connsiteX6" fmla="*/ 316115 w 632229"/>
                  <a:gd name="connsiteY6" fmla="*/ 80951 h 632229"/>
                  <a:gd name="connsiteX7" fmla="*/ 80951 w 632229"/>
                  <a:gd name="connsiteY7" fmla="*/ 316115 h 632229"/>
                  <a:gd name="connsiteX8" fmla="*/ 316115 w 632229"/>
                  <a:gd name="connsiteY8" fmla="*/ 551278 h 632229"/>
                  <a:gd name="connsiteX9" fmla="*/ 551278 w 632229"/>
                  <a:gd name="connsiteY9" fmla="*/ 316115 h 63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229" h="632229">
                    <a:moveTo>
                      <a:pt x="0" y="316115"/>
                    </a:moveTo>
                    <a:cubicBezTo>
                      <a:pt x="0" y="141824"/>
                      <a:pt x="141824" y="0"/>
                      <a:pt x="316115" y="0"/>
                    </a:cubicBezTo>
                    <a:cubicBezTo>
                      <a:pt x="490405" y="0"/>
                      <a:pt x="632229" y="141824"/>
                      <a:pt x="632229" y="316115"/>
                    </a:cubicBezTo>
                    <a:cubicBezTo>
                      <a:pt x="632229" y="490405"/>
                      <a:pt x="490405" y="632229"/>
                      <a:pt x="316115" y="632229"/>
                    </a:cubicBezTo>
                    <a:cubicBezTo>
                      <a:pt x="141824" y="632229"/>
                      <a:pt x="0" y="490405"/>
                      <a:pt x="0" y="316115"/>
                    </a:cubicBezTo>
                    <a:close/>
                    <a:moveTo>
                      <a:pt x="551278" y="316115"/>
                    </a:moveTo>
                    <a:cubicBezTo>
                      <a:pt x="551278" y="186465"/>
                      <a:pt x="445764" y="80951"/>
                      <a:pt x="316115" y="80951"/>
                    </a:cubicBezTo>
                    <a:cubicBezTo>
                      <a:pt x="186465" y="80951"/>
                      <a:pt x="80951" y="186465"/>
                      <a:pt x="80951" y="316115"/>
                    </a:cubicBezTo>
                    <a:cubicBezTo>
                      <a:pt x="80951" y="445764"/>
                      <a:pt x="186465" y="551278"/>
                      <a:pt x="316115" y="551278"/>
                    </a:cubicBezTo>
                    <a:cubicBezTo>
                      <a:pt x="445764" y="551278"/>
                      <a:pt x="551278" y="445978"/>
                      <a:pt x="551278" y="316115"/>
                    </a:cubicBezTo>
                    <a:close/>
                  </a:path>
                </a:pathLst>
              </a:custGeom>
              <a:solidFill>
                <a:srgbClr val="FFFFFF"/>
              </a:solidFill>
              <a:ln w="2129" cap="flat">
                <a:noFill/>
                <a:prstDash val="solid"/>
                <a:miter/>
              </a:ln>
            </p:spPr>
            <p:txBody>
              <a:bodyPr rtlCol="0" anchor="ctr"/>
              <a:lstStyle/>
              <a:p>
                <a:endParaRPr lang="en-US" sz="1765"/>
              </a:p>
            </p:txBody>
          </p:sp>
          <p:sp>
            <p:nvSpPr>
              <p:cNvPr id="26" name="Graphic 158">
                <a:extLst>
                  <a:ext uri="{FF2B5EF4-FFF2-40B4-BE49-F238E27FC236}">
                    <a16:creationId xmlns:a16="http://schemas.microsoft.com/office/drawing/2014/main" id="{17456164-EB87-4B98-A0A0-E4EAF7B9FE29}"/>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107C10"/>
              </a:solidFill>
              <a:ln w="2129" cap="flat">
                <a:noFill/>
                <a:prstDash val="solid"/>
                <a:miter/>
              </a:ln>
            </p:spPr>
            <p:txBody>
              <a:bodyPr rtlCol="0" anchor="ctr"/>
              <a:lstStyle/>
              <a:p>
                <a:endParaRPr lang="en-US" sz="1765"/>
              </a:p>
            </p:txBody>
          </p:sp>
          <p:sp>
            <p:nvSpPr>
              <p:cNvPr id="27" name="Graphic 158">
                <a:extLst>
                  <a:ext uri="{FF2B5EF4-FFF2-40B4-BE49-F238E27FC236}">
                    <a16:creationId xmlns:a16="http://schemas.microsoft.com/office/drawing/2014/main" id="{BBA5AAD3-2F30-492B-B953-134240ECC3EA}"/>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65"/>
              </a:p>
            </p:txBody>
          </p:sp>
        </p:grpSp>
        <p:sp>
          <p:nvSpPr>
            <p:cNvPr id="19" name="Graphic 158">
              <a:extLst>
                <a:ext uri="{FF2B5EF4-FFF2-40B4-BE49-F238E27FC236}">
                  <a16:creationId xmlns:a16="http://schemas.microsoft.com/office/drawing/2014/main" id="{D67138E7-5799-47DF-8418-259BF576CD5C}"/>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63A402"/>
            </a:solidFill>
            <a:ln w="2129" cap="flat">
              <a:noFill/>
              <a:prstDash val="solid"/>
              <a:miter/>
            </a:ln>
          </p:spPr>
          <p:txBody>
            <a:bodyPr rtlCol="0" anchor="ctr"/>
            <a:lstStyle/>
            <a:p>
              <a:endParaRPr lang="en-US" sz="1765"/>
            </a:p>
          </p:txBody>
        </p:sp>
        <p:sp>
          <p:nvSpPr>
            <p:cNvPr id="20" name="Graphic 158">
              <a:extLst>
                <a:ext uri="{FF2B5EF4-FFF2-40B4-BE49-F238E27FC236}">
                  <a16:creationId xmlns:a16="http://schemas.microsoft.com/office/drawing/2014/main" id="{8DBB1F14-E22B-4BA7-94A5-E4AF77DFC0E4}"/>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65"/>
            </a:p>
          </p:txBody>
        </p:sp>
        <p:sp>
          <p:nvSpPr>
            <p:cNvPr id="21" name="Graphic 158">
              <a:extLst>
                <a:ext uri="{FF2B5EF4-FFF2-40B4-BE49-F238E27FC236}">
                  <a16:creationId xmlns:a16="http://schemas.microsoft.com/office/drawing/2014/main" id="{F565AD9B-7948-4791-A0BD-1A95BC2ED4A9}"/>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D9D9D9"/>
            </a:solidFill>
            <a:ln w="2129" cap="flat">
              <a:noFill/>
              <a:prstDash val="solid"/>
              <a:miter/>
            </a:ln>
          </p:spPr>
          <p:txBody>
            <a:bodyPr rtlCol="0" anchor="ctr"/>
            <a:lstStyle/>
            <a:p>
              <a:endParaRPr lang="en-US" sz="1765"/>
            </a:p>
          </p:txBody>
        </p:sp>
        <p:sp>
          <p:nvSpPr>
            <p:cNvPr id="22" name="Graphic 158">
              <a:extLst>
                <a:ext uri="{FF2B5EF4-FFF2-40B4-BE49-F238E27FC236}">
                  <a16:creationId xmlns:a16="http://schemas.microsoft.com/office/drawing/2014/main" id="{2BD673F2-54C3-4A7F-997B-0077DCDD33AB}"/>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65"/>
            </a:p>
          </p:txBody>
        </p:sp>
        <p:sp>
          <p:nvSpPr>
            <p:cNvPr id="23" name="Graphic 158">
              <a:extLst>
                <a:ext uri="{FF2B5EF4-FFF2-40B4-BE49-F238E27FC236}">
                  <a16:creationId xmlns:a16="http://schemas.microsoft.com/office/drawing/2014/main" id="{DF22D59D-67D7-4BD7-84FF-9068E46847BE}"/>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FFB900"/>
            </a:solidFill>
            <a:ln w="2129" cap="flat">
              <a:noFill/>
              <a:prstDash val="solid"/>
              <a:miter/>
            </a:ln>
          </p:spPr>
          <p:txBody>
            <a:bodyPr rtlCol="0" anchor="ctr"/>
            <a:lstStyle/>
            <a:p>
              <a:endParaRPr lang="en-US" sz="1765"/>
            </a:p>
          </p:txBody>
        </p:sp>
        <p:sp>
          <p:nvSpPr>
            <p:cNvPr id="24" name="Graphic 158">
              <a:extLst>
                <a:ext uri="{FF2B5EF4-FFF2-40B4-BE49-F238E27FC236}">
                  <a16:creationId xmlns:a16="http://schemas.microsoft.com/office/drawing/2014/main" id="{13DE0D64-2A87-43AA-A83F-3AB6666181E9}"/>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1461576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3"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36" name="Graphic 24">
            <a:extLst>
              <a:ext uri="{FF2B5EF4-FFF2-40B4-BE49-F238E27FC236}">
                <a16:creationId xmlns:a16="http://schemas.microsoft.com/office/drawing/2014/main" id="{B1A11655-EED1-48B5-8812-9C6717436471}"/>
              </a:ext>
            </a:extLst>
          </p:cNvPr>
          <p:cNvSpPr/>
          <p:nvPr/>
        </p:nvSpPr>
        <p:spPr>
          <a:xfrm>
            <a:off x="7694314" y="2334033"/>
            <a:ext cx="4497687" cy="3933845"/>
          </a:xfrm>
          <a:custGeom>
            <a:avLst/>
            <a:gdLst>
              <a:gd name="connsiteX0" fmla="*/ 3036311 w 3036310"/>
              <a:gd name="connsiteY0" fmla="*/ 1694594 h 2655294"/>
              <a:gd name="connsiteX1" fmla="*/ 1418258 w 3036310"/>
              <a:gd name="connsiteY1" fmla="*/ 1694594 h 2655294"/>
              <a:gd name="connsiteX2" fmla="*/ 1186947 w 3036310"/>
              <a:gd name="connsiteY2" fmla="*/ 1440771 h 2655294"/>
              <a:gd name="connsiteX3" fmla="*/ 1418258 w 3036310"/>
              <a:gd name="connsiteY3" fmla="*/ 1186947 h 2655294"/>
              <a:gd name="connsiteX4" fmla="*/ 3036311 w 3036310"/>
              <a:gd name="connsiteY4" fmla="*/ 1186947 h 2655294"/>
              <a:gd name="connsiteX5" fmla="*/ 3036311 w 3036310"/>
              <a:gd name="connsiteY5" fmla="*/ 0 h 2655294"/>
              <a:gd name="connsiteX6" fmla="*/ 1384490 w 3036310"/>
              <a:gd name="connsiteY6" fmla="*/ 0 h 2655294"/>
              <a:gd name="connsiteX7" fmla="*/ 0 w 3036310"/>
              <a:gd name="connsiteY7" fmla="*/ 1440771 h 2655294"/>
              <a:gd name="connsiteX8" fmla="*/ 651724 w 3036310"/>
              <a:gd name="connsiteY8" fmla="*/ 2655295 h 2655294"/>
              <a:gd name="connsiteX9" fmla="*/ 3036311 w 3036310"/>
              <a:gd name="connsiteY9" fmla="*/ 2655295 h 2655294"/>
              <a:gd name="connsiteX10" fmla="*/ 3036311 w 3036310"/>
              <a:gd name="connsiteY10" fmla="*/ 1694594 h 265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6310" h="2655294">
                <a:moveTo>
                  <a:pt x="3036311" y="1694594"/>
                </a:moveTo>
                <a:lnTo>
                  <a:pt x="1418258" y="1694594"/>
                </a:lnTo>
                <a:cubicBezTo>
                  <a:pt x="1309075" y="1694594"/>
                  <a:pt x="1186947" y="1605108"/>
                  <a:pt x="1186947" y="1440771"/>
                </a:cubicBezTo>
                <a:cubicBezTo>
                  <a:pt x="1186947" y="1258986"/>
                  <a:pt x="1309638" y="1186947"/>
                  <a:pt x="1418258" y="1186947"/>
                </a:cubicBezTo>
                <a:lnTo>
                  <a:pt x="3036311" y="1186947"/>
                </a:lnTo>
                <a:lnTo>
                  <a:pt x="3036311" y="0"/>
                </a:lnTo>
                <a:lnTo>
                  <a:pt x="1384490" y="0"/>
                </a:lnTo>
                <a:cubicBezTo>
                  <a:pt x="621332" y="0"/>
                  <a:pt x="0" y="677612"/>
                  <a:pt x="0" y="1440771"/>
                </a:cubicBezTo>
                <a:cubicBezTo>
                  <a:pt x="0" y="1935472"/>
                  <a:pt x="260577" y="2393592"/>
                  <a:pt x="651724" y="2655295"/>
                </a:cubicBezTo>
                <a:lnTo>
                  <a:pt x="3036311" y="2655295"/>
                </a:lnTo>
                <a:lnTo>
                  <a:pt x="3036311" y="1694594"/>
                </a:lnTo>
                <a:close/>
              </a:path>
            </a:pathLst>
          </a:custGeom>
          <a:blipFill>
            <a:blip r:embed="rId3"/>
            <a:srcRect/>
            <a:stretch>
              <a:fillRect l="-102540" t="-45502" r="-24598" b="-27650"/>
            </a:stretch>
          </a:blipFill>
          <a:ln w="5627" cap="flat">
            <a:noFill/>
            <a:prstDash val="solid"/>
            <a:miter/>
          </a:ln>
        </p:spPr>
        <p:txBody>
          <a:bodyPr rtlCol="0" anchor="ctr"/>
          <a:lstStyle/>
          <a:p>
            <a:endParaRPr lang="en-US" sz="1765"/>
          </a:p>
        </p:txBody>
      </p:sp>
    </p:spTree>
    <p:extLst>
      <p:ext uri="{BB962C8B-B14F-4D97-AF65-F5344CB8AC3E}">
        <p14:creationId xmlns:p14="http://schemas.microsoft.com/office/powerpoint/2010/main" val="3872599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7988310-C20B-4D97-A72F-306590BB8B2B}"/>
              </a:ext>
            </a:extLst>
          </p:cNvPr>
          <p:cNvCxnSpPr/>
          <p:nvPr userDrawn="1"/>
        </p:nvCxnSpPr>
        <p:spPr>
          <a:xfrm flipH="1">
            <a:off x="0" y="0"/>
            <a:ext cx="12192000" cy="6858000"/>
          </a:xfrm>
          <a:prstGeom prst="line">
            <a:avLst/>
          </a:prstGeom>
          <a:ln w="762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09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2"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1718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8"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6465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2"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76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3646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2"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97835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7"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8"/>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2" y="2"/>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80235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24785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2"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54848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5" y="585790"/>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2"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2"/>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18633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90"/>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2"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2"/>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25444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5" y="585790"/>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2"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2"/>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4615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5" y="585790"/>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2"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2"/>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00721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5" y="585790"/>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2"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7"/>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A3B4FE4C-7C04-4225-8F08-F10F79124DEE}"/>
              </a:ext>
            </a:extLst>
          </p:cNvPr>
          <p:cNvSpPr/>
          <p:nvPr userDrawn="1"/>
        </p:nvSpPr>
        <p:spPr bwMode="auto">
          <a:xfrm>
            <a:off x="445770" y="6275072"/>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22874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6" name="Rectangle 5">
            <a:extLst>
              <a:ext uri="{FF2B5EF4-FFF2-40B4-BE49-F238E27FC236}">
                <a16:creationId xmlns:a16="http://schemas.microsoft.com/office/drawing/2014/main" id="{BA669B47-9049-489D-8705-03BC28E1A59F}"/>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82751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5"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4"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4"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245619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9"/>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9"/>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50438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666189"/>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511029"/>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9"/>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50438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831377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767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493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451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93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90"/>
            <a:ext cx="5219700" cy="1612749"/>
          </a:xfrm>
        </p:spPr>
        <p:txBody>
          <a:bodyPr>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90"/>
            <a:ext cx="5219700" cy="1612749"/>
          </a:xfrm>
        </p:spPr>
        <p:txBody>
          <a:bodyPr>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0236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352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5579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9416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9073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24835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9097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4361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07709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02940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83804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18294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98960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93101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8"/>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7752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17180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84140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25404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2036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59467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2"/>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62669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2"/>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61014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473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7"/>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3904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1"/>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5881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1"/>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14066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901"/>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8811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0384"/>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4"/>
            <a:ext cx="6667500" cy="430901"/>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4386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28522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79613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088410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7" name="Rectangle 6">
            <a:extLst>
              <a:ext uri="{FF2B5EF4-FFF2-40B4-BE49-F238E27FC236}">
                <a16:creationId xmlns:a16="http://schemas.microsoft.com/office/drawing/2014/main" id="{26DA047C-2E03-4828-AC23-73639AA55754}"/>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13687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A0CCCA2-D9EC-4D28-8F5E-6D904B19BFA9}"/>
              </a:ext>
            </a:extLst>
          </p:cNvPr>
          <p:cNvSpPr/>
          <p:nvPr userDrawn="1"/>
        </p:nvSpPr>
        <p:spPr bwMode="auto">
          <a:xfrm>
            <a:off x="445770" y="6275072"/>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269217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6786607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0"/>
            <a:ext cx="8026972" cy="2946033"/>
          </a:xfrm>
          <a:noFill/>
        </p:spPr>
        <p:txBody>
          <a:bodyPr wrap="square" lIns="0" tIns="0" rIns="0" bIns="0" anchor="b" anchorCtr="0">
            <a:norm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F3412D18-6045-4538-80DC-FACFA609648D}"/>
              </a:ext>
            </a:extLst>
          </p:cNvPr>
          <p:cNvSpPr/>
          <p:nvPr userDrawn="1"/>
        </p:nvSpPr>
        <p:spPr bwMode="auto">
          <a:xfrm>
            <a:off x="445770" y="6275072"/>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9287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0"/>
            <a:ext cx="8025384" cy="2946033"/>
          </a:xfrm>
          <a:noFill/>
        </p:spPr>
        <p:txBody>
          <a:bodyPr wrap="square" lIns="0" tIns="0" rIns="0" bIns="0" anchor="b" anchorCtr="0">
            <a:norm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2" y="1201417"/>
            <a:ext cx="2062492" cy="1842493"/>
          </a:xfrm>
          <a:prstGeom prst="rect">
            <a:avLst/>
          </a:prstGeom>
        </p:spPr>
      </p:pic>
      <p:sp>
        <p:nvSpPr>
          <p:cNvPr id="7" name="Rectangle 6">
            <a:extLst>
              <a:ext uri="{FF2B5EF4-FFF2-40B4-BE49-F238E27FC236}">
                <a16:creationId xmlns:a16="http://schemas.microsoft.com/office/drawing/2014/main" id="{E74EB6F8-A9C7-44CD-9D9B-99AE262A672D}"/>
              </a:ext>
            </a:extLst>
          </p:cNvPr>
          <p:cNvSpPr/>
          <p:nvPr userDrawn="1"/>
        </p:nvSpPr>
        <p:spPr bwMode="auto">
          <a:xfrm>
            <a:off x="445770" y="6275072"/>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41730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0"/>
            <a:ext cx="8026972" cy="2946033"/>
          </a:xfrm>
          <a:noFill/>
        </p:spPr>
        <p:txBody>
          <a:bodyPr wrap="square" lIns="0" tIns="0" rIns="0" bIns="0" anchor="b" anchorCtr="0">
            <a:norm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B77902B3-3661-4DBA-8AB6-058F6B16AEEE}"/>
              </a:ext>
            </a:extLst>
          </p:cNvPr>
          <p:cNvSpPr/>
          <p:nvPr userDrawn="1"/>
        </p:nvSpPr>
        <p:spPr bwMode="auto">
          <a:xfrm>
            <a:off x="445770" y="6275072"/>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7077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0CD875CD-BD02-4A68-9932-26CB72FF6ED0}"/>
              </a:ext>
            </a:extLst>
          </p:cNvPr>
          <p:cNvSpPr/>
          <p:nvPr userDrawn="1"/>
        </p:nvSpPr>
        <p:spPr bwMode="auto">
          <a:xfrm>
            <a:off x="445770" y="6275072"/>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17245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8CD0715A-291C-4329-8F01-81DC99F47B83}"/>
              </a:ext>
            </a:extLst>
          </p:cNvPr>
          <p:cNvSpPr/>
          <p:nvPr userDrawn="1"/>
        </p:nvSpPr>
        <p:spPr bwMode="auto">
          <a:xfrm>
            <a:off x="445770" y="6275072"/>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40711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93BF9E25-FC43-48B6-8455-325193C5BCD9}"/>
              </a:ext>
            </a:extLst>
          </p:cNvPr>
          <p:cNvSpPr/>
          <p:nvPr userDrawn="1"/>
        </p:nvSpPr>
        <p:spPr bwMode="auto">
          <a:xfrm>
            <a:off x="445770" y="6275072"/>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56296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E24BF76D-E507-47BB-BE2F-CF019E9FC639}"/>
              </a:ext>
            </a:extLst>
          </p:cNvPr>
          <p:cNvSpPr/>
          <p:nvPr userDrawn="1"/>
        </p:nvSpPr>
        <p:spPr bwMode="auto">
          <a:xfrm>
            <a:off x="445770" y="6275072"/>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66487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62CBD4FD-2680-4251-94F8-5A68F6AED701}"/>
              </a:ext>
            </a:extLst>
          </p:cNvPr>
          <p:cNvSpPr/>
          <p:nvPr userDrawn="1"/>
        </p:nvSpPr>
        <p:spPr bwMode="auto">
          <a:xfrm>
            <a:off x="445770" y="6275072"/>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1055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37FB58A-DE2D-4D56-900D-BCC0C3E09379}"/>
              </a:ext>
            </a:extLst>
          </p:cNvPr>
          <p:cNvSpPr/>
          <p:nvPr userDrawn="1"/>
        </p:nvSpPr>
        <p:spPr bwMode="auto">
          <a:xfrm>
            <a:off x="445770" y="6275072"/>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62432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96050B-F008-4E86-921E-A32EF3354C7C}"/>
              </a:ext>
            </a:extLst>
          </p:cNvPr>
          <p:cNvSpPr/>
          <p:nvPr userDrawn="1"/>
        </p:nvSpPr>
        <p:spPr bwMode="auto">
          <a:xfrm>
            <a:off x="445770" y="6275072"/>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3616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04D0E54-2C94-41E7-9BFE-B0C10ED35762}"/>
              </a:ext>
            </a:extLst>
          </p:cNvPr>
          <p:cNvSpPr/>
          <p:nvPr userDrawn="1"/>
        </p:nvSpPr>
        <p:spPr bwMode="auto">
          <a:xfrm>
            <a:off x="445770" y="6275072"/>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10073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9DC4D32B-4650-4C0B-B518-9E5518B2902F}"/>
              </a:ext>
            </a:extLst>
          </p:cNvPr>
          <p:cNvSpPr/>
          <p:nvPr userDrawn="1"/>
        </p:nvSpPr>
        <p:spPr bwMode="auto">
          <a:xfrm>
            <a:off x="445770" y="6275072"/>
            <a:ext cx="2697480" cy="29413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24676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A016A22-CD12-4EFC-B847-A15F423A18AA}"/>
              </a:ext>
            </a:extLst>
          </p:cNvPr>
          <p:cNvSpPr/>
          <p:nvPr userDrawn="1"/>
        </p:nvSpPr>
        <p:spPr bwMode="auto">
          <a:xfrm>
            <a:off x="445770" y="6275072"/>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38529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1D169E8-AA8B-40F0-B063-7B756DD2B3BF}"/>
              </a:ext>
            </a:extLst>
          </p:cNvPr>
          <p:cNvSpPr/>
          <p:nvPr userDrawn="1"/>
        </p:nvSpPr>
        <p:spPr bwMode="auto">
          <a:xfrm>
            <a:off x="445770" y="6275072"/>
            <a:ext cx="2697480" cy="2941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8330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A26A3CB4-1671-4BB0-9126-855196791F38}"/>
              </a:ext>
            </a:extLst>
          </p:cNvPr>
          <p:cNvSpPr/>
          <p:nvPr userDrawn="1"/>
        </p:nvSpPr>
        <p:spPr bwMode="auto">
          <a:xfrm>
            <a:off x="445770" y="6275072"/>
            <a:ext cx="2697480" cy="29413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07457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552454C0-3DA9-453A-ADEB-52992320C6CD}"/>
              </a:ext>
            </a:extLst>
          </p:cNvPr>
          <p:cNvSpPr/>
          <p:nvPr userDrawn="1"/>
        </p:nvSpPr>
        <p:spPr bwMode="auto">
          <a:xfrm>
            <a:off x="445770" y="6275072"/>
            <a:ext cx="2697480" cy="294139"/>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30215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4"/>
            <a:ext cx="5024048" cy="4379659"/>
          </a:xfrm>
          <a:prstGeom prst="rect">
            <a:avLst/>
          </a:prstGeom>
        </p:spPr>
      </p:pic>
      <p:sp>
        <p:nvSpPr>
          <p:cNvPr id="7" name="Rectangle 6">
            <a:extLst>
              <a:ext uri="{FF2B5EF4-FFF2-40B4-BE49-F238E27FC236}">
                <a16:creationId xmlns:a16="http://schemas.microsoft.com/office/drawing/2014/main" id="{F04085EA-61AE-4D49-811B-263ED25D13AE}"/>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15944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
        <p:nvSpPr>
          <p:cNvPr id="5" name="Rectangle 4">
            <a:extLst>
              <a:ext uri="{FF2B5EF4-FFF2-40B4-BE49-F238E27FC236}">
                <a16:creationId xmlns:a16="http://schemas.microsoft.com/office/drawing/2014/main" id="{0CD8631A-C992-4E30-BEC8-A1B373C82A09}"/>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99568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6"/>
            <a:ext cx="6921500" cy="2294285"/>
          </a:xfrm>
          <a:prstGeom prst="rect">
            <a:avLst/>
          </a:prstGeom>
        </p:spPr>
      </p:pic>
      <p:sp>
        <p:nvSpPr>
          <p:cNvPr id="5" name="Rectangle 4">
            <a:extLst>
              <a:ext uri="{FF2B5EF4-FFF2-40B4-BE49-F238E27FC236}">
                <a16:creationId xmlns:a16="http://schemas.microsoft.com/office/drawing/2014/main" id="{25DBBB16-1AD8-44CB-9C28-F1663FD5DF6C}"/>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15918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501" y="-1"/>
            <a:ext cx="6921501" cy="6858001"/>
          </a:xfrm>
          <a:prstGeom prst="rect">
            <a:avLst/>
          </a:prstGeom>
        </p:spPr>
      </p:pic>
      <p:sp>
        <p:nvSpPr>
          <p:cNvPr id="5" name="Rectangle 4">
            <a:extLst>
              <a:ext uri="{FF2B5EF4-FFF2-40B4-BE49-F238E27FC236}">
                <a16:creationId xmlns:a16="http://schemas.microsoft.com/office/drawing/2014/main" id="{3A3EB518-CCCD-44BF-A6CF-BEC933354536}"/>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74094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701"/>
            <a:ext cx="6245934" cy="4735013"/>
          </a:xfrm>
          <a:prstGeom prst="rect">
            <a:avLst/>
          </a:prstGeom>
        </p:spPr>
      </p:pic>
      <p:sp>
        <p:nvSpPr>
          <p:cNvPr id="5" name="Rectangle 4">
            <a:extLst>
              <a:ext uri="{FF2B5EF4-FFF2-40B4-BE49-F238E27FC236}">
                <a16:creationId xmlns:a16="http://schemas.microsoft.com/office/drawing/2014/main" id="{EA1F3F05-F8DF-403A-86A7-7C23888A2C7C}"/>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5030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2" y="0"/>
            <a:ext cx="4787900" cy="6858000"/>
          </a:xfrm>
          <a:prstGeom prst="rect">
            <a:avLst/>
          </a:prstGeom>
        </p:spPr>
      </p:pic>
      <p:sp>
        <p:nvSpPr>
          <p:cNvPr id="5" name="Rectangle 4">
            <a:extLst>
              <a:ext uri="{FF2B5EF4-FFF2-40B4-BE49-F238E27FC236}">
                <a16:creationId xmlns:a16="http://schemas.microsoft.com/office/drawing/2014/main" id="{377200BA-B594-4077-A868-9B5ED7580509}"/>
              </a:ext>
            </a:extLst>
          </p:cNvPr>
          <p:cNvSpPr/>
          <p:nvPr userDrawn="1"/>
        </p:nvSpPr>
        <p:spPr bwMode="auto">
          <a:xfrm>
            <a:off x="445770" y="6275072"/>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26305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_Section title - 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2" name="Graphic 11">
            <a:extLst>
              <a:ext uri="{FF2B5EF4-FFF2-40B4-BE49-F238E27FC236}">
                <a16:creationId xmlns:a16="http://schemas.microsoft.com/office/drawing/2014/main" id="{CF645E30-9FC9-4FBB-A3FC-E541130195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2" y="0"/>
            <a:ext cx="4787900" cy="6858000"/>
          </a:xfrm>
          <a:prstGeom prst="rect">
            <a:avLst/>
          </a:prstGeom>
        </p:spPr>
      </p:pic>
    </p:spTree>
    <p:extLst>
      <p:ext uri="{BB962C8B-B14F-4D97-AF65-F5344CB8AC3E}">
        <p14:creationId xmlns:p14="http://schemas.microsoft.com/office/powerpoint/2010/main" val="3409626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Section title - Risk mitiga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6" name="Graphic 15">
            <a:extLst>
              <a:ext uri="{FF2B5EF4-FFF2-40B4-BE49-F238E27FC236}">
                <a16:creationId xmlns:a16="http://schemas.microsoft.com/office/drawing/2014/main" id="{7DA5974C-7223-419B-8185-AF58A26B6AC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2" y="0"/>
            <a:ext cx="4787900" cy="6858000"/>
          </a:xfrm>
          <a:prstGeom prst="rect">
            <a:avLst/>
          </a:prstGeom>
        </p:spPr>
      </p:pic>
    </p:spTree>
    <p:extLst>
      <p:ext uri="{BB962C8B-B14F-4D97-AF65-F5344CB8AC3E}">
        <p14:creationId xmlns:p14="http://schemas.microsoft.com/office/powerpoint/2010/main" val="3762415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3_Section title - Risk mitiga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49" name="Group 48">
            <a:extLst>
              <a:ext uri="{FF2B5EF4-FFF2-40B4-BE49-F238E27FC236}">
                <a16:creationId xmlns:a16="http://schemas.microsoft.com/office/drawing/2014/main" id="{87FFE31E-2D0B-4B54-A47A-36652B8309D5}"/>
              </a:ext>
            </a:extLst>
          </p:cNvPr>
          <p:cNvGrpSpPr/>
          <p:nvPr userDrawn="1"/>
        </p:nvGrpSpPr>
        <p:grpSpPr>
          <a:xfrm>
            <a:off x="6793349" y="1219698"/>
            <a:ext cx="4419077" cy="4418604"/>
            <a:chOff x="8482596" y="2604867"/>
            <a:chExt cx="855645" cy="855432"/>
          </a:xfrm>
        </p:grpSpPr>
        <p:sp>
          <p:nvSpPr>
            <p:cNvPr id="50" name="Graphic 184">
              <a:extLst>
                <a:ext uri="{FF2B5EF4-FFF2-40B4-BE49-F238E27FC236}">
                  <a16:creationId xmlns:a16="http://schemas.microsoft.com/office/drawing/2014/main" id="{AC7CDBA8-87BC-49CC-A781-7BD83EBCA310}"/>
                </a:ext>
              </a:extLst>
            </p:cNvPr>
            <p:cNvSpPr/>
            <p:nvPr/>
          </p:nvSpPr>
          <p:spPr>
            <a:xfrm>
              <a:off x="8482596" y="2605081"/>
              <a:ext cx="855645" cy="855218"/>
            </a:xfrm>
            <a:custGeom>
              <a:avLst/>
              <a:gdLst>
                <a:gd name="connsiteX0" fmla="*/ 427823 w 855645"/>
                <a:gd name="connsiteY0" fmla="*/ 855218 h 855218"/>
                <a:gd name="connsiteX1" fmla="*/ 125378 w 855645"/>
                <a:gd name="connsiteY1" fmla="*/ 729840 h 855218"/>
                <a:gd name="connsiteX2" fmla="*/ 0 w 855645"/>
                <a:gd name="connsiteY2" fmla="*/ 427395 h 855218"/>
                <a:gd name="connsiteX3" fmla="*/ 125378 w 855645"/>
                <a:gd name="connsiteY3" fmla="*/ 124951 h 855218"/>
                <a:gd name="connsiteX4" fmla="*/ 427823 w 855645"/>
                <a:gd name="connsiteY4" fmla="*/ 0 h 855218"/>
                <a:gd name="connsiteX5" fmla="*/ 730267 w 855645"/>
                <a:gd name="connsiteY5" fmla="*/ 125378 h 855218"/>
                <a:gd name="connsiteX6" fmla="*/ 855645 w 855645"/>
                <a:gd name="connsiteY6" fmla="*/ 427823 h 855218"/>
                <a:gd name="connsiteX7" fmla="*/ 730267 w 855645"/>
                <a:gd name="connsiteY7" fmla="*/ 730267 h 855218"/>
                <a:gd name="connsiteX8" fmla="*/ 427823 w 855645"/>
                <a:gd name="connsiteY8" fmla="*/ 855218 h 855218"/>
                <a:gd name="connsiteX9" fmla="*/ 427823 w 855645"/>
                <a:gd name="connsiteY9" fmla="*/ 106155 h 855218"/>
                <a:gd name="connsiteX10" fmla="*/ 106368 w 855645"/>
                <a:gd name="connsiteY10" fmla="*/ 427609 h 855218"/>
                <a:gd name="connsiteX11" fmla="*/ 427823 w 855645"/>
                <a:gd name="connsiteY11" fmla="*/ 749063 h 855218"/>
                <a:gd name="connsiteX12" fmla="*/ 749277 w 855645"/>
                <a:gd name="connsiteY12" fmla="*/ 427609 h 855218"/>
                <a:gd name="connsiteX13" fmla="*/ 427823 w 855645"/>
                <a:gd name="connsiteY13" fmla="*/ 106155 h 85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5645" h="855218">
                  <a:moveTo>
                    <a:pt x="427823" y="855218"/>
                  </a:moveTo>
                  <a:cubicBezTo>
                    <a:pt x="313551" y="855218"/>
                    <a:pt x="206115" y="810791"/>
                    <a:pt x="125378" y="729840"/>
                  </a:cubicBezTo>
                  <a:cubicBezTo>
                    <a:pt x="44641" y="648889"/>
                    <a:pt x="0" y="541667"/>
                    <a:pt x="0" y="427395"/>
                  </a:cubicBezTo>
                  <a:cubicBezTo>
                    <a:pt x="0" y="313124"/>
                    <a:pt x="44427" y="205688"/>
                    <a:pt x="125378" y="124951"/>
                  </a:cubicBezTo>
                  <a:cubicBezTo>
                    <a:pt x="206329" y="44213"/>
                    <a:pt x="313551" y="0"/>
                    <a:pt x="427823" y="0"/>
                  </a:cubicBezTo>
                  <a:cubicBezTo>
                    <a:pt x="542094" y="0"/>
                    <a:pt x="649530" y="44427"/>
                    <a:pt x="730267" y="125378"/>
                  </a:cubicBezTo>
                  <a:cubicBezTo>
                    <a:pt x="811005" y="206329"/>
                    <a:pt x="855645" y="313552"/>
                    <a:pt x="855645" y="427823"/>
                  </a:cubicBezTo>
                  <a:cubicBezTo>
                    <a:pt x="855645" y="542094"/>
                    <a:pt x="811218" y="649530"/>
                    <a:pt x="730267" y="730267"/>
                  </a:cubicBezTo>
                  <a:cubicBezTo>
                    <a:pt x="649316" y="811005"/>
                    <a:pt x="542094" y="855218"/>
                    <a:pt x="427823" y="855218"/>
                  </a:cubicBezTo>
                  <a:close/>
                  <a:moveTo>
                    <a:pt x="427823" y="106155"/>
                  </a:moveTo>
                  <a:cubicBezTo>
                    <a:pt x="250542" y="106155"/>
                    <a:pt x="106368" y="250329"/>
                    <a:pt x="106368" y="427609"/>
                  </a:cubicBezTo>
                  <a:cubicBezTo>
                    <a:pt x="106368" y="604890"/>
                    <a:pt x="250542" y="749063"/>
                    <a:pt x="427823" y="749063"/>
                  </a:cubicBezTo>
                  <a:cubicBezTo>
                    <a:pt x="605103" y="749063"/>
                    <a:pt x="749277" y="604890"/>
                    <a:pt x="749277" y="427609"/>
                  </a:cubicBezTo>
                  <a:cubicBezTo>
                    <a:pt x="749277" y="250329"/>
                    <a:pt x="605103" y="106155"/>
                    <a:pt x="427823" y="106155"/>
                  </a:cubicBezTo>
                  <a:close/>
                </a:path>
              </a:pathLst>
            </a:custGeom>
            <a:solidFill>
              <a:srgbClr val="FFFFFF"/>
            </a:solidFill>
            <a:ln w="2129" cap="flat">
              <a:noFill/>
              <a:prstDash val="solid"/>
              <a:miter/>
            </a:ln>
          </p:spPr>
          <p:txBody>
            <a:bodyPr rtlCol="0" anchor="ctr"/>
            <a:lstStyle/>
            <a:p>
              <a:endParaRPr lang="en-US" sz="1765"/>
            </a:p>
          </p:txBody>
        </p:sp>
        <p:sp>
          <p:nvSpPr>
            <p:cNvPr id="51" name="Graphic 184">
              <a:extLst>
                <a:ext uri="{FF2B5EF4-FFF2-40B4-BE49-F238E27FC236}">
                  <a16:creationId xmlns:a16="http://schemas.microsoft.com/office/drawing/2014/main" id="{43ED7D0F-1A68-4697-B3D2-D384EB2EB6C8}"/>
                </a:ext>
              </a:extLst>
            </p:cNvPr>
            <p:cNvSpPr/>
            <p:nvPr/>
          </p:nvSpPr>
          <p:spPr>
            <a:xfrm>
              <a:off x="8857234" y="2979292"/>
              <a:ext cx="481006" cy="481006"/>
            </a:xfrm>
            <a:custGeom>
              <a:avLst/>
              <a:gdLst>
                <a:gd name="connsiteX0" fmla="*/ 53184 w 481006"/>
                <a:gd name="connsiteY0" fmla="*/ 481007 h 481006"/>
                <a:gd name="connsiteX1" fmla="*/ 0 w 481006"/>
                <a:gd name="connsiteY1" fmla="*/ 427823 h 481006"/>
                <a:gd name="connsiteX2" fmla="*/ 53184 w 481006"/>
                <a:gd name="connsiteY2" fmla="*/ 374638 h 481006"/>
                <a:gd name="connsiteX3" fmla="*/ 374638 w 481006"/>
                <a:gd name="connsiteY3" fmla="*/ 53184 h 481006"/>
                <a:gd name="connsiteX4" fmla="*/ 427823 w 481006"/>
                <a:gd name="connsiteY4" fmla="*/ 0 h 481006"/>
                <a:gd name="connsiteX5" fmla="*/ 481007 w 481006"/>
                <a:gd name="connsiteY5" fmla="*/ 53184 h 481006"/>
                <a:gd name="connsiteX6" fmla="*/ 355629 w 481006"/>
                <a:gd name="connsiteY6" fmla="*/ 355629 h 481006"/>
                <a:gd name="connsiteX7" fmla="*/ 53184 w 481006"/>
                <a:gd name="connsiteY7" fmla="*/ 481007 h 48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1006">
                  <a:moveTo>
                    <a:pt x="53184" y="481007"/>
                  </a:moveTo>
                  <a:cubicBezTo>
                    <a:pt x="23922" y="481007"/>
                    <a:pt x="0" y="457298"/>
                    <a:pt x="0" y="427823"/>
                  </a:cubicBezTo>
                  <a:cubicBezTo>
                    <a:pt x="0" y="398561"/>
                    <a:pt x="23709" y="374638"/>
                    <a:pt x="53184" y="374638"/>
                  </a:cubicBezTo>
                  <a:cubicBezTo>
                    <a:pt x="230465" y="374638"/>
                    <a:pt x="374638" y="230465"/>
                    <a:pt x="374638" y="53184"/>
                  </a:cubicBezTo>
                  <a:cubicBezTo>
                    <a:pt x="374638" y="23922"/>
                    <a:pt x="398347" y="0"/>
                    <a:pt x="427823" y="0"/>
                  </a:cubicBezTo>
                  <a:cubicBezTo>
                    <a:pt x="457084" y="0"/>
                    <a:pt x="481007" y="23709"/>
                    <a:pt x="481007" y="53184"/>
                  </a:cubicBezTo>
                  <a:cubicBezTo>
                    <a:pt x="481007" y="167455"/>
                    <a:pt x="436580" y="274892"/>
                    <a:pt x="355629" y="355629"/>
                  </a:cubicBezTo>
                  <a:cubicBezTo>
                    <a:pt x="274678" y="436366"/>
                    <a:pt x="167455" y="481007"/>
                    <a:pt x="53184" y="481007"/>
                  </a:cubicBezTo>
                  <a:close/>
                </a:path>
              </a:pathLst>
            </a:custGeom>
            <a:solidFill>
              <a:srgbClr val="D2D2D2"/>
            </a:solidFill>
            <a:ln w="2129" cap="flat">
              <a:noFill/>
              <a:prstDash val="solid"/>
              <a:miter/>
            </a:ln>
          </p:spPr>
          <p:txBody>
            <a:bodyPr rtlCol="0" anchor="ctr"/>
            <a:lstStyle/>
            <a:p>
              <a:endParaRPr lang="en-US" sz="1765"/>
            </a:p>
          </p:txBody>
        </p:sp>
        <p:sp>
          <p:nvSpPr>
            <p:cNvPr id="52" name="Graphic 184">
              <a:extLst>
                <a:ext uri="{FF2B5EF4-FFF2-40B4-BE49-F238E27FC236}">
                  <a16:creationId xmlns:a16="http://schemas.microsoft.com/office/drawing/2014/main" id="{770D99AA-5997-491F-BEED-DF34FAFCED3D}"/>
                </a:ext>
              </a:extLst>
            </p:cNvPr>
            <p:cNvSpPr/>
            <p:nvPr/>
          </p:nvSpPr>
          <p:spPr>
            <a:xfrm>
              <a:off x="8850399" y="2983137"/>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765"/>
            </a:p>
          </p:txBody>
        </p:sp>
        <p:sp>
          <p:nvSpPr>
            <p:cNvPr id="53" name="Graphic 184">
              <a:extLst>
                <a:ext uri="{FF2B5EF4-FFF2-40B4-BE49-F238E27FC236}">
                  <a16:creationId xmlns:a16="http://schemas.microsoft.com/office/drawing/2014/main" id="{47298A2D-FE22-42B2-9AFB-37C70E3878C4}"/>
                </a:ext>
              </a:extLst>
            </p:cNvPr>
            <p:cNvSpPr/>
            <p:nvPr/>
          </p:nvSpPr>
          <p:spPr>
            <a:xfrm>
              <a:off x="8861933" y="29946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D83B01"/>
            </a:solidFill>
            <a:ln w="2129" cap="flat">
              <a:noFill/>
              <a:prstDash val="solid"/>
              <a:miter/>
            </a:ln>
          </p:spPr>
          <p:txBody>
            <a:bodyPr rtlCol="0" anchor="ctr"/>
            <a:lstStyle/>
            <a:p>
              <a:endParaRPr lang="en-US" sz="1765"/>
            </a:p>
          </p:txBody>
        </p:sp>
        <p:sp>
          <p:nvSpPr>
            <p:cNvPr id="54" name="Graphic 184">
              <a:extLst>
                <a:ext uri="{FF2B5EF4-FFF2-40B4-BE49-F238E27FC236}">
                  <a16:creationId xmlns:a16="http://schemas.microsoft.com/office/drawing/2014/main" id="{BF7BF4E9-F41E-4224-B386-4589FA55BAA7}"/>
                </a:ext>
              </a:extLst>
            </p:cNvPr>
            <p:cNvSpPr/>
            <p:nvPr/>
          </p:nvSpPr>
          <p:spPr>
            <a:xfrm>
              <a:off x="8857234" y="2604867"/>
              <a:ext cx="481006" cy="481006"/>
            </a:xfrm>
            <a:custGeom>
              <a:avLst/>
              <a:gdLst>
                <a:gd name="connsiteX0" fmla="*/ 427823 w 481006"/>
                <a:gd name="connsiteY0" fmla="*/ 481007 h 481006"/>
                <a:gd name="connsiteX1" fmla="*/ 374638 w 481006"/>
                <a:gd name="connsiteY1" fmla="*/ 427823 h 481006"/>
                <a:gd name="connsiteX2" fmla="*/ 53184 w 481006"/>
                <a:gd name="connsiteY2" fmla="*/ 106368 h 481006"/>
                <a:gd name="connsiteX3" fmla="*/ 0 w 481006"/>
                <a:gd name="connsiteY3" fmla="*/ 53184 h 481006"/>
                <a:gd name="connsiteX4" fmla="*/ 53184 w 481006"/>
                <a:gd name="connsiteY4" fmla="*/ 0 h 481006"/>
                <a:gd name="connsiteX5" fmla="*/ 355629 w 481006"/>
                <a:gd name="connsiteY5" fmla="*/ 125378 h 481006"/>
                <a:gd name="connsiteX6" fmla="*/ 481007 w 481006"/>
                <a:gd name="connsiteY6" fmla="*/ 427823 h 481006"/>
                <a:gd name="connsiteX7" fmla="*/ 427823 w 481006"/>
                <a:gd name="connsiteY7" fmla="*/ 481007 h 48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1006">
                  <a:moveTo>
                    <a:pt x="427823" y="481007"/>
                  </a:moveTo>
                  <a:cubicBezTo>
                    <a:pt x="398561" y="481007"/>
                    <a:pt x="374638" y="457298"/>
                    <a:pt x="374638" y="427823"/>
                  </a:cubicBezTo>
                  <a:cubicBezTo>
                    <a:pt x="374638" y="250542"/>
                    <a:pt x="230465" y="106368"/>
                    <a:pt x="53184" y="106368"/>
                  </a:cubicBezTo>
                  <a:cubicBezTo>
                    <a:pt x="23922" y="106368"/>
                    <a:pt x="0" y="82660"/>
                    <a:pt x="0" y="53184"/>
                  </a:cubicBezTo>
                  <a:cubicBezTo>
                    <a:pt x="0" y="23709"/>
                    <a:pt x="23709" y="0"/>
                    <a:pt x="53184" y="0"/>
                  </a:cubicBezTo>
                  <a:cubicBezTo>
                    <a:pt x="167455" y="0"/>
                    <a:pt x="274891" y="44427"/>
                    <a:pt x="355629" y="125378"/>
                  </a:cubicBezTo>
                  <a:cubicBezTo>
                    <a:pt x="436366" y="206329"/>
                    <a:pt x="481007" y="313552"/>
                    <a:pt x="481007" y="427823"/>
                  </a:cubicBezTo>
                  <a:cubicBezTo>
                    <a:pt x="480793" y="457085"/>
                    <a:pt x="457084" y="481007"/>
                    <a:pt x="427823" y="481007"/>
                  </a:cubicBezTo>
                  <a:close/>
                </a:path>
              </a:pathLst>
            </a:custGeom>
            <a:solidFill>
              <a:srgbClr val="FFFFFF"/>
            </a:solidFill>
            <a:ln w="2129" cap="flat">
              <a:noFill/>
              <a:prstDash val="solid"/>
              <a:miter/>
            </a:ln>
          </p:spPr>
          <p:txBody>
            <a:bodyPr rtlCol="0" anchor="ctr"/>
            <a:lstStyle/>
            <a:p>
              <a:endParaRPr lang="en-US" sz="1765"/>
            </a:p>
          </p:txBody>
        </p:sp>
        <p:sp>
          <p:nvSpPr>
            <p:cNvPr id="55" name="Graphic 184">
              <a:extLst>
                <a:ext uri="{FF2B5EF4-FFF2-40B4-BE49-F238E27FC236}">
                  <a16:creationId xmlns:a16="http://schemas.microsoft.com/office/drawing/2014/main" id="{8BBC7C95-20AE-4CBE-AF7F-DE7AC9A7F74B}"/>
                </a:ext>
              </a:extLst>
            </p:cNvPr>
            <p:cNvSpPr/>
            <p:nvPr/>
          </p:nvSpPr>
          <p:spPr>
            <a:xfrm>
              <a:off x="8482596" y="2605081"/>
              <a:ext cx="481006" cy="480793"/>
            </a:xfrm>
            <a:custGeom>
              <a:avLst/>
              <a:gdLst>
                <a:gd name="connsiteX0" fmla="*/ 53184 w 481006"/>
                <a:gd name="connsiteY0" fmla="*/ 480793 h 480793"/>
                <a:gd name="connsiteX1" fmla="*/ 0 w 481006"/>
                <a:gd name="connsiteY1" fmla="*/ 427609 h 480793"/>
                <a:gd name="connsiteX2" fmla="*/ 125378 w 481006"/>
                <a:gd name="connsiteY2" fmla="*/ 125164 h 480793"/>
                <a:gd name="connsiteX3" fmla="*/ 427823 w 481006"/>
                <a:gd name="connsiteY3" fmla="*/ 0 h 480793"/>
                <a:gd name="connsiteX4" fmla="*/ 481007 w 481006"/>
                <a:gd name="connsiteY4" fmla="*/ 53184 h 480793"/>
                <a:gd name="connsiteX5" fmla="*/ 427823 w 481006"/>
                <a:gd name="connsiteY5" fmla="*/ 106368 h 480793"/>
                <a:gd name="connsiteX6" fmla="*/ 106368 w 481006"/>
                <a:gd name="connsiteY6" fmla="*/ 427823 h 480793"/>
                <a:gd name="connsiteX7" fmla="*/ 53184 w 481006"/>
                <a:gd name="connsiteY7" fmla="*/ 480793 h 48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0793">
                  <a:moveTo>
                    <a:pt x="53184" y="480793"/>
                  </a:moveTo>
                  <a:cubicBezTo>
                    <a:pt x="23922" y="480793"/>
                    <a:pt x="0" y="457085"/>
                    <a:pt x="0" y="427609"/>
                  </a:cubicBezTo>
                  <a:cubicBezTo>
                    <a:pt x="0" y="313338"/>
                    <a:pt x="44427" y="205902"/>
                    <a:pt x="125378" y="125164"/>
                  </a:cubicBezTo>
                  <a:cubicBezTo>
                    <a:pt x="206329" y="44427"/>
                    <a:pt x="313551" y="0"/>
                    <a:pt x="427823" y="0"/>
                  </a:cubicBezTo>
                  <a:cubicBezTo>
                    <a:pt x="457085" y="0"/>
                    <a:pt x="481007" y="23709"/>
                    <a:pt x="481007" y="53184"/>
                  </a:cubicBezTo>
                  <a:cubicBezTo>
                    <a:pt x="481007" y="82660"/>
                    <a:pt x="457298" y="106368"/>
                    <a:pt x="427823" y="106368"/>
                  </a:cubicBezTo>
                  <a:cubicBezTo>
                    <a:pt x="250542" y="106368"/>
                    <a:pt x="106368" y="250542"/>
                    <a:pt x="106368" y="427823"/>
                  </a:cubicBezTo>
                  <a:cubicBezTo>
                    <a:pt x="106368" y="456871"/>
                    <a:pt x="82660" y="480793"/>
                    <a:pt x="53184" y="480793"/>
                  </a:cubicBezTo>
                  <a:close/>
                </a:path>
              </a:pathLst>
            </a:custGeom>
            <a:solidFill>
              <a:srgbClr val="FFB900"/>
            </a:solidFill>
            <a:ln w="2129" cap="flat">
              <a:noFill/>
              <a:prstDash val="solid"/>
              <a:miter/>
            </a:ln>
          </p:spPr>
          <p:txBody>
            <a:bodyPr rtlCol="0" anchor="ctr"/>
            <a:lstStyle/>
            <a:p>
              <a:endParaRPr lang="en-US" sz="1765"/>
            </a:p>
          </p:txBody>
        </p:sp>
        <p:sp>
          <p:nvSpPr>
            <p:cNvPr id="56" name="Graphic 184">
              <a:extLst>
                <a:ext uri="{FF2B5EF4-FFF2-40B4-BE49-F238E27FC236}">
                  <a16:creationId xmlns:a16="http://schemas.microsoft.com/office/drawing/2014/main" id="{0E09ABD3-476C-451E-8AED-9B8D518218C2}"/>
                </a:ext>
              </a:extLst>
            </p:cNvPr>
            <p:cNvSpPr/>
            <p:nvPr/>
          </p:nvSpPr>
          <p:spPr>
            <a:xfrm>
              <a:off x="8482810" y="2979506"/>
              <a:ext cx="222309" cy="377415"/>
            </a:xfrm>
            <a:custGeom>
              <a:avLst/>
              <a:gdLst>
                <a:gd name="connsiteX0" fmla="*/ 169164 w 222309"/>
                <a:gd name="connsiteY0" fmla="*/ 377415 h 377415"/>
                <a:gd name="connsiteX1" fmla="*/ 132426 w 222309"/>
                <a:gd name="connsiteY1" fmla="*/ 362677 h 377415"/>
                <a:gd name="connsiteX2" fmla="*/ 35670 w 222309"/>
                <a:gd name="connsiteY2" fmla="*/ 224484 h 377415"/>
                <a:gd name="connsiteX3" fmla="*/ 0 w 222309"/>
                <a:gd name="connsiteY3" fmla="*/ 53184 h 377415"/>
                <a:gd name="connsiteX4" fmla="*/ 53184 w 222309"/>
                <a:gd name="connsiteY4" fmla="*/ 0 h 377415"/>
                <a:gd name="connsiteX5" fmla="*/ 106368 w 222309"/>
                <a:gd name="connsiteY5" fmla="*/ 53184 h 377415"/>
                <a:gd name="connsiteX6" fmla="*/ 205902 w 222309"/>
                <a:gd name="connsiteY6" fmla="*/ 285785 h 377415"/>
                <a:gd name="connsiteX7" fmla="*/ 207610 w 222309"/>
                <a:gd name="connsiteY7" fmla="*/ 360969 h 377415"/>
                <a:gd name="connsiteX8" fmla="*/ 169164 w 222309"/>
                <a:gd name="connsiteY8" fmla="*/ 377415 h 37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09" h="377415">
                  <a:moveTo>
                    <a:pt x="169164" y="377415"/>
                  </a:moveTo>
                  <a:cubicBezTo>
                    <a:pt x="155921" y="377415"/>
                    <a:pt x="142679" y="372503"/>
                    <a:pt x="132426" y="362677"/>
                  </a:cubicBezTo>
                  <a:cubicBezTo>
                    <a:pt x="90990" y="323163"/>
                    <a:pt x="58524" y="276600"/>
                    <a:pt x="35670" y="224484"/>
                  </a:cubicBezTo>
                  <a:cubicBezTo>
                    <a:pt x="11961" y="170446"/>
                    <a:pt x="0" y="112776"/>
                    <a:pt x="0" y="53184"/>
                  </a:cubicBezTo>
                  <a:cubicBezTo>
                    <a:pt x="0" y="23922"/>
                    <a:pt x="23709" y="0"/>
                    <a:pt x="53184" y="0"/>
                  </a:cubicBezTo>
                  <a:cubicBezTo>
                    <a:pt x="82660" y="0"/>
                    <a:pt x="106368" y="23709"/>
                    <a:pt x="106368" y="53184"/>
                  </a:cubicBezTo>
                  <a:cubicBezTo>
                    <a:pt x="106368" y="141824"/>
                    <a:pt x="141824" y="224484"/>
                    <a:pt x="205902" y="285785"/>
                  </a:cubicBezTo>
                  <a:cubicBezTo>
                    <a:pt x="227047" y="306076"/>
                    <a:pt x="227902" y="339610"/>
                    <a:pt x="207610" y="360969"/>
                  </a:cubicBezTo>
                  <a:cubicBezTo>
                    <a:pt x="197144" y="371862"/>
                    <a:pt x="183047" y="377415"/>
                    <a:pt x="169164" y="377415"/>
                  </a:cubicBezTo>
                  <a:close/>
                </a:path>
              </a:pathLst>
            </a:custGeom>
            <a:solidFill>
              <a:srgbClr val="FFFFFF"/>
            </a:solidFill>
            <a:ln w="2129" cap="flat">
              <a:noFill/>
              <a:prstDash val="solid"/>
              <a:miter/>
            </a:ln>
          </p:spPr>
          <p:txBody>
            <a:bodyPr rtlCol="0" anchor="ctr"/>
            <a:lstStyle/>
            <a:p>
              <a:endParaRPr lang="en-US" sz="1765"/>
            </a:p>
          </p:txBody>
        </p:sp>
        <p:sp>
          <p:nvSpPr>
            <p:cNvPr id="57" name="Graphic 184">
              <a:extLst>
                <a:ext uri="{FF2B5EF4-FFF2-40B4-BE49-F238E27FC236}">
                  <a16:creationId xmlns:a16="http://schemas.microsoft.com/office/drawing/2014/main" id="{CB93723E-6BA4-4857-920A-3B70BC2D6F22}"/>
                </a:ext>
              </a:extLst>
            </p:cNvPr>
            <p:cNvSpPr/>
            <p:nvPr/>
          </p:nvSpPr>
          <p:spPr>
            <a:xfrm>
              <a:off x="8494343" y="29946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D2D2D2"/>
            </a:solidFill>
            <a:ln w="2129" cap="flat">
              <a:noFill/>
              <a:prstDash val="solid"/>
              <a:miter/>
            </a:ln>
          </p:spPr>
          <p:txBody>
            <a:bodyPr rtlCol="0" anchor="ctr"/>
            <a:lstStyle/>
            <a:p>
              <a:endParaRPr lang="en-US" sz="1765"/>
            </a:p>
          </p:txBody>
        </p:sp>
        <p:sp>
          <p:nvSpPr>
            <p:cNvPr id="58" name="Graphic 184">
              <a:extLst>
                <a:ext uri="{FF2B5EF4-FFF2-40B4-BE49-F238E27FC236}">
                  <a16:creationId xmlns:a16="http://schemas.microsoft.com/office/drawing/2014/main" id="{1FCA488E-46F8-4464-B9DC-30B62467A91F}"/>
                </a:ext>
              </a:extLst>
            </p:cNvPr>
            <p:cNvSpPr/>
            <p:nvPr/>
          </p:nvSpPr>
          <p:spPr>
            <a:xfrm>
              <a:off x="9245115" y="2988049"/>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8" y="83300"/>
                    <a:pt x="0" y="64653"/>
                    <a:pt x="0" y="41650"/>
                  </a:cubicBezTo>
                  <a:cubicBezTo>
                    <a:pt x="0" y="18647"/>
                    <a:pt x="18648" y="0"/>
                    <a:pt x="41650" y="0"/>
                  </a:cubicBezTo>
                  <a:cubicBezTo>
                    <a:pt x="64653" y="0"/>
                    <a:pt x="83300" y="18647"/>
                    <a:pt x="83300" y="41650"/>
                  </a:cubicBezTo>
                  <a:close/>
                </a:path>
              </a:pathLst>
            </a:custGeom>
            <a:solidFill>
              <a:srgbClr val="FFB9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1522833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5_Section title - Risk mitiga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9" name="Graphic 18">
            <a:extLst>
              <a:ext uri="{FF2B5EF4-FFF2-40B4-BE49-F238E27FC236}">
                <a16:creationId xmlns:a16="http://schemas.microsoft.com/office/drawing/2014/main" id="{9407B427-F5D0-4772-8503-A298C22597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2" y="0"/>
            <a:ext cx="4787900" cy="6858000"/>
          </a:xfrm>
          <a:prstGeom prst="rect">
            <a:avLst/>
          </a:prstGeom>
        </p:spPr>
      </p:pic>
    </p:spTree>
    <p:extLst>
      <p:ext uri="{BB962C8B-B14F-4D97-AF65-F5344CB8AC3E}">
        <p14:creationId xmlns:p14="http://schemas.microsoft.com/office/powerpoint/2010/main" val="623560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2_Section title - Risk mitiga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19" name="Graphic 23">
            <a:extLst>
              <a:ext uri="{FF2B5EF4-FFF2-40B4-BE49-F238E27FC236}">
                <a16:creationId xmlns:a16="http://schemas.microsoft.com/office/drawing/2014/main" id="{7DDAA02E-03C1-4DCD-A528-068B212D7BED}"/>
              </a:ext>
            </a:extLst>
          </p:cNvPr>
          <p:cNvGrpSpPr/>
          <p:nvPr userDrawn="1"/>
        </p:nvGrpSpPr>
        <p:grpSpPr>
          <a:xfrm>
            <a:off x="5428222" y="2365903"/>
            <a:ext cx="6265716" cy="3953238"/>
            <a:chOff x="739747" y="5439685"/>
            <a:chExt cx="1311661" cy="827451"/>
          </a:xfrm>
        </p:grpSpPr>
        <p:grpSp>
          <p:nvGrpSpPr>
            <p:cNvPr id="30" name="Graphic 23">
              <a:extLst>
                <a:ext uri="{FF2B5EF4-FFF2-40B4-BE49-F238E27FC236}">
                  <a16:creationId xmlns:a16="http://schemas.microsoft.com/office/drawing/2014/main" id="{B596A824-9FD5-47FA-AF8C-C342EF61D128}"/>
                </a:ext>
              </a:extLst>
            </p:cNvPr>
            <p:cNvGrpSpPr/>
            <p:nvPr/>
          </p:nvGrpSpPr>
          <p:grpSpPr>
            <a:xfrm>
              <a:off x="739747" y="5918983"/>
              <a:ext cx="187105" cy="348153"/>
              <a:chOff x="739747" y="5918983"/>
              <a:chExt cx="187105" cy="348153"/>
            </a:xfrm>
          </p:grpSpPr>
          <p:sp>
            <p:nvSpPr>
              <p:cNvPr id="39" name="Graphic 23">
                <a:extLst>
                  <a:ext uri="{FF2B5EF4-FFF2-40B4-BE49-F238E27FC236}">
                    <a16:creationId xmlns:a16="http://schemas.microsoft.com/office/drawing/2014/main" id="{06DCE4C1-281A-497D-9B6F-11A5E8E4AE3B}"/>
                  </a:ext>
                </a:extLst>
              </p:cNvPr>
              <p:cNvSpPr/>
              <p:nvPr/>
            </p:nvSpPr>
            <p:spPr>
              <a:xfrm>
                <a:off x="739747" y="5918983"/>
                <a:ext cx="187105" cy="348153"/>
              </a:xfrm>
              <a:custGeom>
                <a:avLst/>
                <a:gdLst>
                  <a:gd name="connsiteX0" fmla="*/ 93553 w 187105"/>
                  <a:gd name="connsiteY0" fmla="*/ 0 h 348153"/>
                  <a:gd name="connsiteX1" fmla="*/ 93553 w 187105"/>
                  <a:gd name="connsiteY1" fmla="*/ 0 h 348153"/>
                  <a:gd name="connsiteX2" fmla="*/ 187106 w 187105"/>
                  <a:gd name="connsiteY2" fmla="*/ 93553 h 348153"/>
                  <a:gd name="connsiteX3" fmla="*/ 187106 w 187105"/>
                  <a:gd name="connsiteY3" fmla="*/ 254600 h 348153"/>
                  <a:gd name="connsiteX4" fmla="*/ 93553 w 187105"/>
                  <a:gd name="connsiteY4" fmla="*/ 348153 h 348153"/>
                  <a:gd name="connsiteX5" fmla="*/ 93553 w 187105"/>
                  <a:gd name="connsiteY5" fmla="*/ 348153 h 348153"/>
                  <a:gd name="connsiteX6" fmla="*/ 0 w 187105"/>
                  <a:gd name="connsiteY6" fmla="*/ 254600 h 348153"/>
                  <a:gd name="connsiteX7" fmla="*/ 0 w 187105"/>
                  <a:gd name="connsiteY7" fmla="*/ 93553 h 348153"/>
                  <a:gd name="connsiteX8" fmla="*/ 93553 w 187105"/>
                  <a:gd name="connsiteY8" fmla="*/ 0 h 34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348153">
                    <a:moveTo>
                      <a:pt x="93553" y="0"/>
                    </a:moveTo>
                    <a:lnTo>
                      <a:pt x="93553" y="0"/>
                    </a:lnTo>
                    <a:cubicBezTo>
                      <a:pt x="145242" y="0"/>
                      <a:pt x="187106" y="41864"/>
                      <a:pt x="187106" y="93553"/>
                    </a:cubicBezTo>
                    <a:lnTo>
                      <a:pt x="187106" y="254600"/>
                    </a:lnTo>
                    <a:cubicBezTo>
                      <a:pt x="187106" y="306289"/>
                      <a:pt x="145242" y="348153"/>
                      <a:pt x="93553" y="348153"/>
                    </a:cubicBezTo>
                    <a:lnTo>
                      <a:pt x="93553" y="348153"/>
                    </a:lnTo>
                    <a:cubicBezTo>
                      <a:pt x="41864" y="348153"/>
                      <a:pt x="0" y="306289"/>
                      <a:pt x="0" y="254600"/>
                    </a:cubicBezTo>
                    <a:lnTo>
                      <a:pt x="0" y="93553"/>
                    </a:lnTo>
                    <a:cubicBezTo>
                      <a:pt x="0" y="42077"/>
                      <a:pt x="41864" y="0"/>
                      <a:pt x="93553" y="0"/>
                    </a:cubicBezTo>
                    <a:close/>
                  </a:path>
                </a:pathLst>
              </a:custGeom>
              <a:solidFill>
                <a:srgbClr val="FFFFFF"/>
              </a:solidFill>
              <a:ln w="2129" cap="flat">
                <a:noFill/>
                <a:prstDash val="solid"/>
                <a:miter/>
              </a:ln>
            </p:spPr>
            <p:txBody>
              <a:bodyPr rtlCol="0" anchor="ctr"/>
              <a:lstStyle/>
              <a:p>
                <a:endParaRPr lang="en-US" sz="1765"/>
              </a:p>
            </p:txBody>
          </p:sp>
          <p:sp>
            <p:nvSpPr>
              <p:cNvPr id="40" name="Graphic 23">
                <a:extLst>
                  <a:ext uri="{FF2B5EF4-FFF2-40B4-BE49-F238E27FC236}">
                    <a16:creationId xmlns:a16="http://schemas.microsoft.com/office/drawing/2014/main" id="{8BE50679-0E07-48D4-9602-A0FAA3586D61}"/>
                  </a:ext>
                </a:extLst>
              </p:cNvPr>
              <p:cNvSpPr/>
              <p:nvPr/>
            </p:nvSpPr>
            <p:spPr>
              <a:xfrm>
                <a:off x="739747" y="5919197"/>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63A402"/>
              </a:solidFill>
              <a:ln w="2129" cap="flat">
                <a:noFill/>
                <a:prstDash val="solid"/>
                <a:miter/>
              </a:ln>
            </p:spPr>
            <p:txBody>
              <a:bodyPr rtlCol="0" anchor="ctr"/>
              <a:lstStyle/>
              <a:p>
                <a:endParaRPr lang="en-US" sz="1765"/>
              </a:p>
            </p:txBody>
          </p:sp>
        </p:grpSp>
        <p:sp>
          <p:nvSpPr>
            <p:cNvPr id="31" name="Graphic 23">
              <a:extLst>
                <a:ext uri="{FF2B5EF4-FFF2-40B4-BE49-F238E27FC236}">
                  <a16:creationId xmlns:a16="http://schemas.microsoft.com/office/drawing/2014/main" id="{2748FE63-2081-4462-BD2E-517DBBD88D40}"/>
                </a:ext>
              </a:extLst>
            </p:cNvPr>
            <p:cNvSpPr/>
            <p:nvPr/>
          </p:nvSpPr>
          <p:spPr>
            <a:xfrm>
              <a:off x="964658"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2" name="Graphic 23">
              <a:extLst>
                <a:ext uri="{FF2B5EF4-FFF2-40B4-BE49-F238E27FC236}">
                  <a16:creationId xmlns:a16="http://schemas.microsoft.com/office/drawing/2014/main" id="{B9EB8B44-BE0D-4F75-B0BF-2BD2BB9BAAA7}"/>
                </a:ext>
              </a:extLst>
            </p:cNvPr>
            <p:cNvSpPr/>
            <p:nvPr/>
          </p:nvSpPr>
          <p:spPr>
            <a:xfrm>
              <a:off x="1189569"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grpSp>
          <p:nvGrpSpPr>
            <p:cNvPr id="33" name="Graphic 23">
              <a:extLst>
                <a:ext uri="{FF2B5EF4-FFF2-40B4-BE49-F238E27FC236}">
                  <a16:creationId xmlns:a16="http://schemas.microsoft.com/office/drawing/2014/main" id="{CA695063-785D-42BA-804C-73F906732F7D}"/>
                </a:ext>
              </a:extLst>
            </p:cNvPr>
            <p:cNvGrpSpPr/>
            <p:nvPr/>
          </p:nvGrpSpPr>
          <p:grpSpPr>
            <a:xfrm>
              <a:off x="1414480" y="5634266"/>
              <a:ext cx="187105" cy="627743"/>
              <a:chOff x="1414480" y="5634266"/>
              <a:chExt cx="187105" cy="627743"/>
            </a:xfrm>
          </p:grpSpPr>
          <p:sp>
            <p:nvSpPr>
              <p:cNvPr id="37" name="Graphic 23">
                <a:extLst>
                  <a:ext uri="{FF2B5EF4-FFF2-40B4-BE49-F238E27FC236}">
                    <a16:creationId xmlns:a16="http://schemas.microsoft.com/office/drawing/2014/main" id="{67A4AC76-E88E-464F-AAF0-E9FC4A21ABA4}"/>
                  </a:ext>
                </a:extLst>
              </p:cNvPr>
              <p:cNvSpPr/>
              <p:nvPr/>
            </p:nvSpPr>
            <p:spPr>
              <a:xfrm>
                <a:off x="1414480" y="5634266"/>
                <a:ext cx="187105" cy="627743"/>
              </a:xfrm>
              <a:custGeom>
                <a:avLst/>
                <a:gdLst>
                  <a:gd name="connsiteX0" fmla="*/ 93553 w 187105"/>
                  <a:gd name="connsiteY0" fmla="*/ 0 h 627743"/>
                  <a:gd name="connsiteX1" fmla="*/ 93553 w 187105"/>
                  <a:gd name="connsiteY1" fmla="*/ 0 h 627743"/>
                  <a:gd name="connsiteX2" fmla="*/ 187106 w 187105"/>
                  <a:gd name="connsiteY2" fmla="*/ 93553 h 627743"/>
                  <a:gd name="connsiteX3" fmla="*/ 187106 w 187105"/>
                  <a:gd name="connsiteY3" fmla="*/ 534191 h 627743"/>
                  <a:gd name="connsiteX4" fmla="*/ 93553 w 187105"/>
                  <a:gd name="connsiteY4" fmla="*/ 627744 h 627743"/>
                  <a:gd name="connsiteX5" fmla="*/ 93553 w 187105"/>
                  <a:gd name="connsiteY5" fmla="*/ 627744 h 627743"/>
                  <a:gd name="connsiteX6" fmla="*/ 0 w 187105"/>
                  <a:gd name="connsiteY6" fmla="*/ 534191 h 627743"/>
                  <a:gd name="connsiteX7" fmla="*/ 0 w 187105"/>
                  <a:gd name="connsiteY7" fmla="*/ 93766 h 627743"/>
                  <a:gd name="connsiteX8" fmla="*/ 93553 w 187105"/>
                  <a:gd name="connsiteY8" fmla="*/ 0 h 62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627743">
                    <a:moveTo>
                      <a:pt x="93553" y="0"/>
                    </a:moveTo>
                    <a:lnTo>
                      <a:pt x="93553" y="0"/>
                    </a:lnTo>
                    <a:cubicBezTo>
                      <a:pt x="145242" y="0"/>
                      <a:pt x="187106" y="41864"/>
                      <a:pt x="187106" y="93553"/>
                    </a:cubicBezTo>
                    <a:lnTo>
                      <a:pt x="187106" y="534191"/>
                    </a:lnTo>
                    <a:cubicBezTo>
                      <a:pt x="187106" y="585880"/>
                      <a:pt x="145242" y="627744"/>
                      <a:pt x="93553" y="627744"/>
                    </a:cubicBezTo>
                    <a:lnTo>
                      <a:pt x="93553" y="627744"/>
                    </a:lnTo>
                    <a:cubicBezTo>
                      <a:pt x="41864" y="627744"/>
                      <a:pt x="0" y="585880"/>
                      <a:pt x="0" y="534191"/>
                    </a:cubicBezTo>
                    <a:lnTo>
                      <a:pt x="0" y="93766"/>
                    </a:lnTo>
                    <a:cubicBezTo>
                      <a:pt x="0" y="42077"/>
                      <a:pt x="41864" y="0"/>
                      <a:pt x="93553" y="0"/>
                    </a:cubicBezTo>
                    <a:close/>
                  </a:path>
                </a:pathLst>
              </a:custGeom>
              <a:solidFill>
                <a:srgbClr val="FFFFFF"/>
              </a:solidFill>
              <a:ln w="2129" cap="flat">
                <a:noFill/>
                <a:prstDash val="solid"/>
                <a:miter/>
              </a:ln>
            </p:spPr>
            <p:txBody>
              <a:bodyPr rtlCol="0" anchor="ctr"/>
              <a:lstStyle/>
              <a:p>
                <a:endParaRPr lang="en-US" sz="1765"/>
              </a:p>
            </p:txBody>
          </p:sp>
          <p:sp>
            <p:nvSpPr>
              <p:cNvPr id="38" name="Graphic 23">
                <a:extLst>
                  <a:ext uri="{FF2B5EF4-FFF2-40B4-BE49-F238E27FC236}">
                    <a16:creationId xmlns:a16="http://schemas.microsoft.com/office/drawing/2014/main" id="{DE43AA4C-4024-420F-890C-9457071A38C4}"/>
                  </a:ext>
                </a:extLst>
              </p:cNvPr>
              <p:cNvSpPr/>
              <p:nvPr/>
            </p:nvSpPr>
            <p:spPr>
              <a:xfrm>
                <a:off x="1414480" y="5634480"/>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63A402"/>
              </a:solidFill>
              <a:ln w="2129" cap="flat">
                <a:noFill/>
                <a:prstDash val="solid"/>
                <a:miter/>
              </a:ln>
            </p:spPr>
            <p:txBody>
              <a:bodyPr rtlCol="0" anchor="ctr"/>
              <a:lstStyle/>
              <a:p>
                <a:endParaRPr lang="en-US" sz="1765"/>
              </a:p>
            </p:txBody>
          </p:sp>
        </p:grpSp>
        <p:sp>
          <p:nvSpPr>
            <p:cNvPr id="34" name="Graphic 23">
              <a:extLst>
                <a:ext uri="{FF2B5EF4-FFF2-40B4-BE49-F238E27FC236}">
                  <a16:creationId xmlns:a16="http://schemas.microsoft.com/office/drawing/2014/main" id="{D0F02BAA-F915-495E-B1E3-477762A26EE6}"/>
                </a:ext>
              </a:extLst>
            </p:cNvPr>
            <p:cNvSpPr/>
            <p:nvPr/>
          </p:nvSpPr>
          <p:spPr>
            <a:xfrm>
              <a:off x="1639392"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5" name="Graphic 23">
              <a:extLst>
                <a:ext uri="{FF2B5EF4-FFF2-40B4-BE49-F238E27FC236}">
                  <a16:creationId xmlns:a16="http://schemas.microsoft.com/office/drawing/2014/main" id="{081B9E18-F175-48A9-B136-FB01FA4E2CBB}"/>
                </a:ext>
              </a:extLst>
            </p:cNvPr>
            <p:cNvSpPr/>
            <p:nvPr/>
          </p:nvSpPr>
          <p:spPr>
            <a:xfrm>
              <a:off x="1864303"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6" name="Graphic 23">
              <a:extLst>
                <a:ext uri="{FF2B5EF4-FFF2-40B4-BE49-F238E27FC236}">
                  <a16:creationId xmlns:a16="http://schemas.microsoft.com/office/drawing/2014/main" id="{93F9AF0E-E22D-46FC-A312-039A04FDB186}"/>
                </a:ext>
              </a:extLst>
            </p:cNvPr>
            <p:cNvSpPr/>
            <p:nvPr/>
          </p:nvSpPr>
          <p:spPr>
            <a:xfrm>
              <a:off x="1414053" y="5439685"/>
              <a:ext cx="186892" cy="125805"/>
            </a:xfrm>
            <a:custGeom>
              <a:avLst/>
              <a:gdLst>
                <a:gd name="connsiteX0" fmla="*/ 186892 w 186892"/>
                <a:gd name="connsiteY0" fmla="*/ 0 h 125805"/>
                <a:gd name="connsiteX1" fmla="*/ 93553 w 186892"/>
                <a:gd name="connsiteY1" fmla="*/ 125805 h 125805"/>
                <a:gd name="connsiteX2" fmla="*/ 0 w 186892"/>
                <a:gd name="connsiteY2" fmla="*/ 0 h 125805"/>
              </a:gdLst>
              <a:ahLst/>
              <a:cxnLst>
                <a:cxn ang="0">
                  <a:pos x="connsiteX0" y="connsiteY0"/>
                </a:cxn>
                <a:cxn ang="0">
                  <a:pos x="connsiteX1" y="connsiteY1"/>
                </a:cxn>
                <a:cxn ang="0">
                  <a:pos x="connsiteX2" y="connsiteY2"/>
                </a:cxn>
              </a:cxnLst>
              <a:rect l="l" t="t" r="r" b="b"/>
              <a:pathLst>
                <a:path w="186892" h="125805">
                  <a:moveTo>
                    <a:pt x="186892" y="0"/>
                  </a:moveTo>
                  <a:lnTo>
                    <a:pt x="93553" y="125805"/>
                  </a:lnTo>
                  <a:lnTo>
                    <a:pt x="0" y="0"/>
                  </a:lnTo>
                  <a:close/>
                </a:path>
              </a:pathLst>
            </a:custGeom>
            <a:solidFill>
              <a:srgbClr val="FFB9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3332369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8_Section title - Risk mitiga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1" name="Graphic 20">
            <a:extLst>
              <a:ext uri="{FF2B5EF4-FFF2-40B4-BE49-F238E27FC236}">
                <a16:creationId xmlns:a16="http://schemas.microsoft.com/office/drawing/2014/main" id="{2071775D-ABBE-418A-AA4F-A3040AED738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2" y="0"/>
            <a:ext cx="4787900" cy="6858000"/>
          </a:xfrm>
          <a:prstGeom prst="rect">
            <a:avLst/>
          </a:prstGeom>
        </p:spPr>
      </p:pic>
    </p:spTree>
    <p:extLst>
      <p:ext uri="{BB962C8B-B14F-4D97-AF65-F5344CB8AC3E}">
        <p14:creationId xmlns:p14="http://schemas.microsoft.com/office/powerpoint/2010/main" val="8257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0_Section title - Risk mitiga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aphic 15">
            <a:extLst>
              <a:ext uri="{FF2B5EF4-FFF2-40B4-BE49-F238E27FC236}">
                <a16:creationId xmlns:a16="http://schemas.microsoft.com/office/drawing/2014/main" id="{C86BB376-248B-47FA-87FE-9E74BF9A363A}"/>
              </a:ext>
            </a:extLst>
          </p:cNvPr>
          <p:cNvGrpSpPr/>
          <p:nvPr/>
        </p:nvGrpSpPr>
        <p:grpSpPr>
          <a:xfrm>
            <a:off x="7498665" y="1236039"/>
            <a:ext cx="3141420" cy="5733753"/>
            <a:chOff x="5971592" y="3047011"/>
            <a:chExt cx="493555" cy="900714"/>
          </a:xfrm>
        </p:grpSpPr>
        <p:sp>
          <p:nvSpPr>
            <p:cNvPr id="6" name="Freeform: Shape 5">
              <a:extLst>
                <a:ext uri="{FF2B5EF4-FFF2-40B4-BE49-F238E27FC236}">
                  <a16:creationId xmlns:a16="http://schemas.microsoft.com/office/drawing/2014/main" id="{C2FEFB1E-FAC7-462A-B282-76655AF5F140}"/>
                </a:ext>
              </a:extLst>
            </p:cNvPr>
            <p:cNvSpPr/>
            <p:nvPr/>
          </p:nvSpPr>
          <p:spPr>
            <a:xfrm>
              <a:off x="6037537" y="3047011"/>
              <a:ext cx="427610" cy="900714"/>
            </a:xfrm>
            <a:custGeom>
              <a:avLst/>
              <a:gdLst>
                <a:gd name="connsiteX0" fmla="*/ 215 w 427610"/>
                <a:gd name="connsiteY0" fmla="*/ 269767 h 900714"/>
                <a:gd name="connsiteX1" fmla="*/ 1 w 427610"/>
                <a:gd name="connsiteY1" fmla="*/ 212311 h 900714"/>
                <a:gd name="connsiteX2" fmla="*/ 210602 w 427610"/>
                <a:gd name="connsiteY2" fmla="*/ 1 h 900714"/>
                <a:gd name="connsiteX3" fmla="*/ 210602 w 427610"/>
                <a:gd name="connsiteY3" fmla="*/ 1 h 900714"/>
                <a:gd name="connsiteX4" fmla="*/ 422911 w 427610"/>
                <a:gd name="connsiteY4" fmla="*/ 210602 h 900714"/>
                <a:gd name="connsiteX5" fmla="*/ 427610 w 427610"/>
                <a:gd name="connsiteY5" fmla="*/ 900714 h 90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610" h="900714">
                  <a:moveTo>
                    <a:pt x="215" y="269767"/>
                  </a:moveTo>
                  <a:lnTo>
                    <a:pt x="1" y="212311"/>
                  </a:lnTo>
                  <a:cubicBezTo>
                    <a:pt x="-426" y="96117"/>
                    <a:pt x="94195" y="429"/>
                    <a:pt x="210602" y="1"/>
                  </a:cubicBezTo>
                  <a:lnTo>
                    <a:pt x="210602" y="1"/>
                  </a:lnTo>
                  <a:cubicBezTo>
                    <a:pt x="326796" y="-426"/>
                    <a:pt x="422484" y="94195"/>
                    <a:pt x="422911" y="210602"/>
                  </a:cubicBezTo>
                  <a:lnTo>
                    <a:pt x="427610" y="900714"/>
                  </a:lnTo>
                </a:path>
              </a:pathLst>
            </a:custGeom>
            <a:noFill/>
            <a:ln w="825500" cap="rnd">
              <a:solidFill>
                <a:srgbClr val="FFFFFF"/>
              </a:solidFill>
              <a:prstDash val="solid"/>
              <a:miter/>
            </a:ln>
          </p:spPr>
          <p:txBody>
            <a:bodyPr rtlCol="0" anchor="ctr"/>
            <a:lstStyle/>
            <a:p>
              <a:endParaRPr lang="en-US" sz="1765"/>
            </a:p>
          </p:txBody>
        </p:sp>
        <p:sp>
          <p:nvSpPr>
            <p:cNvPr id="8" name="Freeform: Shape 7">
              <a:extLst>
                <a:ext uri="{FF2B5EF4-FFF2-40B4-BE49-F238E27FC236}">
                  <a16:creationId xmlns:a16="http://schemas.microsoft.com/office/drawing/2014/main" id="{A33E45C5-E706-4B61-9DDA-F3FFC2F89356}"/>
                </a:ext>
              </a:extLst>
            </p:cNvPr>
            <p:cNvSpPr/>
            <p:nvPr/>
          </p:nvSpPr>
          <p:spPr>
            <a:xfrm>
              <a:off x="6249848" y="3457320"/>
              <a:ext cx="2349" cy="490191"/>
            </a:xfrm>
            <a:custGeom>
              <a:avLst/>
              <a:gdLst>
                <a:gd name="connsiteX0" fmla="*/ 0 w 2349"/>
                <a:gd name="connsiteY0" fmla="*/ 0 h 490191"/>
                <a:gd name="connsiteX1" fmla="*/ 2349 w 2349"/>
                <a:gd name="connsiteY1" fmla="*/ 490191 h 490191"/>
              </a:gdLst>
              <a:ahLst/>
              <a:cxnLst>
                <a:cxn ang="0">
                  <a:pos x="connsiteX0" y="connsiteY0"/>
                </a:cxn>
                <a:cxn ang="0">
                  <a:pos x="connsiteX1" y="connsiteY1"/>
                </a:cxn>
              </a:cxnLst>
              <a:rect l="l" t="t" r="r" b="b"/>
              <a:pathLst>
                <a:path w="2349" h="490191">
                  <a:moveTo>
                    <a:pt x="0" y="0"/>
                  </a:moveTo>
                  <a:lnTo>
                    <a:pt x="2349" y="490191"/>
                  </a:lnTo>
                </a:path>
              </a:pathLst>
            </a:custGeom>
            <a:ln w="825500" cap="rnd">
              <a:solidFill>
                <a:schemeClr val="bg1"/>
              </a:solidFill>
              <a:prstDash val="solid"/>
              <a:miter/>
            </a:ln>
          </p:spPr>
          <p:txBody>
            <a:bodyPr rtlCol="0" anchor="ctr"/>
            <a:lstStyle/>
            <a:p>
              <a:endParaRPr lang="en-US" sz="1765"/>
            </a:p>
          </p:txBody>
        </p:sp>
        <p:sp>
          <p:nvSpPr>
            <p:cNvPr id="9" name="Freeform: Shape 8">
              <a:extLst>
                <a:ext uri="{FF2B5EF4-FFF2-40B4-BE49-F238E27FC236}">
                  <a16:creationId xmlns:a16="http://schemas.microsoft.com/office/drawing/2014/main" id="{F2D9C82B-47A1-41D1-B83C-C07ACA2A15AA}"/>
                </a:ext>
              </a:extLst>
            </p:cNvPr>
            <p:cNvSpPr/>
            <p:nvPr/>
          </p:nvSpPr>
          <p:spPr>
            <a:xfrm>
              <a:off x="6039461" y="3721960"/>
              <a:ext cx="1067" cy="223416"/>
            </a:xfrm>
            <a:custGeom>
              <a:avLst/>
              <a:gdLst>
                <a:gd name="connsiteX0" fmla="*/ 0 w 1067"/>
                <a:gd name="connsiteY0" fmla="*/ 0 h 223416"/>
                <a:gd name="connsiteX1" fmla="*/ 1068 w 1067"/>
                <a:gd name="connsiteY1" fmla="*/ 223416 h 223416"/>
              </a:gdLst>
              <a:ahLst/>
              <a:cxnLst>
                <a:cxn ang="0">
                  <a:pos x="connsiteX0" y="connsiteY0"/>
                </a:cxn>
                <a:cxn ang="0">
                  <a:pos x="connsiteX1" y="connsiteY1"/>
                </a:cxn>
              </a:cxnLst>
              <a:rect l="l" t="t" r="r" b="b"/>
              <a:pathLst>
                <a:path w="1067" h="223416">
                  <a:moveTo>
                    <a:pt x="0" y="0"/>
                  </a:moveTo>
                  <a:lnTo>
                    <a:pt x="1068" y="223416"/>
                  </a:lnTo>
                </a:path>
              </a:pathLst>
            </a:custGeom>
            <a:ln w="825500" cap="rnd">
              <a:solidFill>
                <a:srgbClr val="FFFFFF"/>
              </a:solidFill>
              <a:prstDash val="solid"/>
              <a:miter/>
            </a:ln>
          </p:spPr>
          <p:txBody>
            <a:bodyPr rtlCol="0" anchor="ctr"/>
            <a:lstStyle/>
            <a:p>
              <a:endParaRPr lang="en-US" sz="1765"/>
            </a:p>
          </p:txBody>
        </p:sp>
        <p:grpSp>
          <p:nvGrpSpPr>
            <p:cNvPr id="22" name="Graphic 15">
              <a:extLst>
                <a:ext uri="{FF2B5EF4-FFF2-40B4-BE49-F238E27FC236}">
                  <a16:creationId xmlns:a16="http://schemas.microsoft.com/office/drawing/2014/main" id="{EAEA59A0-43C5-4D6A-A607-FF5403158C1F}"/>
                </a:ext>
              </a:extLst>
            </p:cNvPr>
            <p:cNvGrpSpPr/>
            <p:nvPr/>
          </p:nvGrpSpPr>
          <p:grpSpPr>
            <a:xfrm>
              <a:off x="5971592" y="3441355"/>
              <a:ext cx="129756" cy="143052"/>
              <a:chOff x="5971592" y="3441355"/>
              <a:chExt cx="129756" cy="143052"/>
            </a:xfrm>
            <a:solidFill>
              <a:srgbClr val="409640"/>
            </a:solidFill>
          </p:grpSpPr>
          <p:sp>
            <p:nvSpPr>
              <p:cNvPr id="23" name="Freeform: Shape 22">
                <a:extLst>
                  <a:ext uri="{FF2B5EF4-FFF2-40B4-BE49-F238E27FC236}">
                    <a16:creationId xmlns:a16="http://schemas.microsoft.com/office/drawing/2014/main" id="{C1EA1C54-8A11-4068-ACE3-6ABF80C032DF}"/>
                  </a:ext>
                </a:extLst>
              </p:cNvPr>
              <p:cNvSpPr/>
              <p:nvPr/>
            </p:nvSpPr>
            <p:spPr>
              <a:xfrm>
                <a:off x="5971592" y="3441355"/>
                <a:ext cx="129542" cy="78548"/>
              </a:xfrm>
              <a:custGeom>
                <a:avLst/>
                <a:gdLst>
                  <a:gd name="connsiteX0" fmla="*/ 65092 w 129542"/>
                  <a:gd name="connsiteY0" fmla="*/ 78548 h 78548"/>
                  <a:gd name="connsiteX1" fmla="*/ 55480 w 129542"/>
                  <a:gd name="connsiteY1" fmla="*/ 74490 h 78548"/>
                  <a:gd name="connsiteX2" fmla="*/ 4005 w 129542"/>
                  <a:gd name="connsiteY2" fmla="*/ 23442 h 78548"/>
                  <a:gd name="connsiteX3" fmla="*/ 4005 w 129542"/>
                  <a:gd name="connsiteY3" fmla="*/ 4218 h 78548"/>
                  <a:gd name="connsiteX4" fmla="*/ 23228 w 129542"/>
                  <a:gd name="connsiteY4" fmla="*/ 4218 h 78548"/>
                  <a:gd name="connsiteX5" fmla="*/ 64878 w 129542"/>
                  <a:gd name="connsiteY5" fmla="*/ 45655 h 78548"/>
                  <a:gd name="connsiteX6" fmla="*/ 106315 w 129542"/>
                  <a:gd name="connsiteY6" fmla="*/ 4005 h 78548"/>
                  <a:gd name="connsiteX7" fmla="*/ 125538 w 129542"/>
                  <a:gd name="connsiteY7" fmla="*/ 4005 h 78548"/>
                  <a:gd name="connsiteX8" fmla="*/ 125538 w 129542"/>
                  <a:gd name="connsiteY8" fmla="*/ 23228 h 78548"/>
                  <a:gd name="connsiteX9" fmla="*/ 74490 w 129542"/>
                  <a:gd name="connsiteY9" fmla="*/ 74703 h 78548"/>
                  <a:gd name="connsiteX10" fmla="*/ 65092 w 129542"/>
                  <a:gd name="connsiteY10" fmla="*/ 78548 h 7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42" h="78548">
                    <a:moveTo>
                      <a:pt x="65092" y="78548"/>
                    </a:moveTo>
                    <a:cubicBezTo>
                      <a:pt x="61674" y="78548"/>
                      <a:pt x="58043" y="77267"/>
                      <a:pt x="55480" y="74490"/>
                    </a:cubicBezTo>
                    <a:lnTo>
                      <a:pt x="4005" y="23442"/>
                    </a:lnTo>
                    <a:cubicBezTo>
                      <a:pt x="-1335" y="18102"/>
                      <a:pt x="-1335" y="9558"/>
                      <a:pt x="4005" y="4218"/>
                    </a:cubicBezTo>
                    <a:cubicBezTo>
                      <a:pt x="9345" y="-1121"/>
                      <a:pt x="17888" y="-1121"/>
                      <a:pt x="23228" y="4218"/>
                    </a:cubicBezTo>
                    <a:lnTo>
                      <a:pt x="64878" y="45655"/>
                    </a:lnTo>
                    <a:lnTo>
                      <a:pt x="106315" y="4005"/>
                    </a:lnTo>
                    <a:cubicBezTo>
                      <a:pt x="111655" y="-1335"/>
                      <a:pt x="120198" y="-1335"/>
                      <a:pt x="125538" y="4005"/>
                    </a:cubicBezTo>
                    <a:cubicBezTo>
                      <a:pt x="130878" y="9345"/>
                      <a:pt x="130878" y="17888"/>
                      <a:pt x="125538" y="23228"/>
                    </a:cubicBezTo>
                    <a:lnTo>
                      <a:pt x="74490" y="74703"/>
                    </a:lnTo>
                    <a:cubicBezTo>
                      <a:pt x="71927" y="77267"/>
                      <a:pt x="68509" y="78548"/>
                      <a:pt x="65092" y="78548"/>
                    </a:cubicBezTo>
                    <a:close/>
                  </a:path>
                </a:pathLst>
              </a:custGeom>
              <a:solidFill>
                <a:srgbClr val="409640"/>
              </a:solidFill>
              <a:ln w="2129" cap="flat">
                <a:noFill/>
                <a:prstDash val="solid"/>
                <a:miter/>
              </a:ln>
            </p:spPr>
            <p:txBody>
              <a:bodyPr rtlCol="0" anchor="ctr"/>
              <a:lstStyle/>
              <a:p>
                <a:endParaRPr lang="en-US" sz="1765"/>
              </a:p>
            </p:txBody>
          </p:sp>
          <p:sp>
            <p:nvSpPr>
              <p:cNvPr id="24" name="Freeform: Shape 23">
                <a:extLst>
                  <a:ext uri="{FF2B5EF4-FFF2-40B4-BE49-F238E27FC236}">
                    <a16:creationId xmlns:a16="http://schemas.microsoft.com/office/drawing/2014/main" id="{07376679-30EF-4A73-884D-5E742079FC16}"/>
                  </a:ext>
                </a:extLst>
              </p:cNvPr>
              <p:cNvSpPr/>
              <p:nvPr/>
            </p:nvSpPr>
            <p:spPr>
              <a:xfrm>
                <a:off x="5971806" y="3505859"/>
                <a:ext cx="129542" cy="78548"/>
              </a:xfrm>
              <a:custGeom>
                <a:avLst/>
                <a:gdLst>
                  <a:gd name="connsiteX0" fmla="*/ 65092 w 129542"/>
                  <a:gd name="connsiteY0" fmla="*/ 78548 h 78548"/>
                  <a:gd name="connsiteX1" fmla="*/ 55480 w 129542"/>
                  <a:gd name="connsiteY1" fmla="*/ 74490 h 78548"/>
                  <a:gd name="connsiteX2" fmla="*/ 4005 w 129542"/>
                  <a:gd name="connsiteY2" fmla="*/ 23442 h 78548"/>
                  <a:gd name="connsiteX3" fmla="*/ 4005 w 129542"/>
                  <a:gd name="connsiteY3" fmla="*/ 4218 h 78548"/>
                  <a:gd name="connsiteX4" fmla="*/ 23228 w 129542"/>
                  <a:gd name="connsiteY4" fmla="*/ 4218 h 78548"/>
                  <a:gd name="connsiteX5" fmla="*/ 64878 w 129542"/>
                  <a:gd name="connsiteY5" fmla="*/ 45655 h 78548"/>
                  <a:gd name="connsiteX6" fmla="*/ 106315 w 129542"/>
                  <a:gd name="connsiteY6" fmla="*/ 4005 h 78548"/>
                  <a:gd name="connsiteX7" fmla="*/ 125538 w 129542"/>
                  <a:gd name="connsiteY7" fmla="*/ 4005 h 78548"/>
                  <a:gd name="connsiteX8" fmla="*/ 125538 w 129542"/>
                  <a:gd name="connsiteY8" fmla="*/ 23228 h 78548"/>
                  <a:gd name="connsiteX9" fmla="*/ 74490 w 129542"/>
                  <a:gd name="connsiteY9" fmla="*/ 74703 h 78548"/>
                  <a:gd name="connsiteX10" fmla="*/ 65092 w 129542"/>
                  <a:gd name="connsiteY10" fmla="*/ 78548 h 7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42" h="78548">
                    <a:moveTo>
                      <a:pt x="65092" y="78548"/>
                    </a:moveTo>
                    <a:cubicBezTo>
                      <a:pt x="61674" y="78548"/>
                      <a:pt x="58043" y="77267"/>
                      <a:pt x="55480" y="74490"/>
                    </a:cubicBezTo>
                    <a:lnTo>
                      <a:pt x="4005" y="23442"/>
                    </a:lnTo>
                    <a:cubicBezTo>
                      <a:pt x="-1335" y="18102"/>
                      <a:pt x="-1335" y="9558"/>
                      <a:pt x="4005" y="4218"/>
                    </a:cubicBezTo>
                    <a:cubicBezTo>
                      <a:pt x="9345" y="-1121"/>
                      <a:pt x="17888" y="-1121"/>
                      <a:pt x="23228" y="4218"/>
                    </a:cubicBezTo>
                    <a:lnTo>
                      <a:pt x="64878" y="45655"/>
                    </a:lnTo>
                    <a:lnTo>
                      <a:pt x="106315" y="4005"/>
                    </a:lnTo>
                    <a:cubicBezTo>
                      <a:pt x="111655" y="-1335"/>
                      <a:pt x="120198" y="-1335"/>
                      <a:pt x="125538" y="4005"/>
                    </a:cubicBezTo>
                    <a:cubicBezTo>
                      <a:pt x="130878" y="9345"/>
                      <a:pt x="130878" y="17888"/>
                      <a:pt x="125538" y="23228"/>
                    </a:cubicBezTo>
                    <a:lnTo>
                      <a:pt x="74490" y="74703"/>
                    </a:lnTo>
                    <a:cubicBezTo>
                      <a:pt x="72140" y="77267"/>
                      <a:pt x="68509" y="78548"/>
                      <a:pt x="65092" y="78548"/>
                    </a:cubicBezTo>
                    <a:close/>
                  </a:path>
                </a:pathLst>
              </a:custGeom>
              <a:solidFill>
                <a:srgbClr val="409640"/>
              </a:solidFill>
              <a:ln w="2129" cap="flat">
                <a:noFill/>
                <a:prstDash val="solid"/>
                <a:miter/>
              </a:ln>
            </p:spPr>
            <p:txBody>
              <a:bodyPr rtlCol="0" anchor="ctr"/>
              <a:lstStyle/>
              <a:p>
                <a:endParaRPr lang="en-US" sz="1765"/>
              </a:p>
            </p:txBody>
          </p:sp>
        </p:grpSp>
        <p:sp>
          <p:nvSpPr>
            <p:cNvPr id="25" name="Freeform: Shape 24">
              <a:extLst>
                <a:ext uri="{FF2B5EF4-FFF2-40B4-BE49-F238E27FC236}">
                  <a16:creationId xmlns:a16="http://schemas.microsoft.com/office/drawing/2014/main" id="{8F5F491F-FCD4-41B9-A1A9-D6165ED917AA}"/>
                </a:ext>
              </a:extLst>
            </p:cNvPr>
            <p:cNvSpPr/>
            <p:nvPr/>
          </p:nvSpPr>
          <p:spPr>
            <a:xfrm>
              <a:off x="5973461" y="3252273"/>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000000"/>
            </a:solidFill>
            <a:ln w="2129" cap="flat">
              <a:noFill/>
              <a:prstDash val="solid"/>
              <a:miter/>
            </a:ln>
          </p:spPr>
          <p:txBody>
            <a:bodyPr rtlCol="0" anchor="ctr"/>
            <a:lstStyle/>
            <a:p>
              <a:endParaRPr lang="en-US" sz="1765"/>
            </a:p>
          </p:txBody>
        </p:sp>
        <p:sp>
          <p:nvSpPr>
            <p:cNvPr id="26" name="Freeform: Shape 25">
              <a:extLst>
                <a:ext uri="{FF2B5EF4-FFF2-40B4-BE49-F238E27FC236}">
                  <a16:creationId xmlns:a16="http://schemas.microsoft.com/office/drawing/2014/main" id="{E4EDD300-11AB-4A42-BD8E-B1566EEA8A9D}"/>
                </a:ext>
              </a:extLst>
            </p:cNvPr>
            <p:cNvSpPr/>
            <p:nvPr/>
          </p:nvSpPr>
          <p:spPr>
            <a:xfrm>
              <a:off x="5992044" y="3674329"/>
              <a:ext cx="93552" cy="93552"/>
            </a:xfrm>
            <a:custGeom>
              <a:avLst/>
              <a:gdLst>
                <a:gd name="connsiteX0" fmla="*/ 93553 w 93552"/>
                <a:gd name="connsiteY0" fmla="*/ 46776 h 93552"/>
                <a:gd name="connsiteX1" fmla="*/ 46776 w 93552"/>
                <a:gd name="connsiteY1" fmla="*/ 93553 h 93552"/>
                <a:gd name="connsiteX2" fmla="*/ 0 w 93552"/>
                <a:gd name="connsiteY2" fmla="*/ 46776 h 93552"/>
                <a:gd name="connsiteX3" fmla="*/ 46776 w 93552"/>
                <a:gd name="connsiteY3" fmla="*/ 0 h 93552"/>
                <a:gd name="connsiteX4" fmla="*/ 93553 w 93552"/>
                <a:gd name="connsiteY4" fmla="*/ 46776 h 9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52" h="93552">
                  <a:moveTo>
                    <a:pt x="93553" y="46776"/>
                  </a:moveTo>
                  <a:cubicBezTo>
                    <a:pt x="93553" y="72610"/>
                    <a:pt x="72610" y="93553"/>
                    <a:pt x="46776" y="93553"/>
                  </a:cubicBezTo>
                  <a:cubicBezTo>
                    <a:pt x="20943" y="93553"/>
                    <a:pt x="0" y="72610"/>
                    <a:pt x="0" y="46776"/>
                  </a:cubicBezTo>
                  <a:cubicBezTo>
                    <a:pt x="0" y="20942"/>
                    <a:pt x="20943" y="0"/>
                    <a:pt x="46776" y="0"/>
                  </a:cubicBezTo>
                  <a:cubicBezTo>
                    <a:pt x="72610" y="0"/>
                    <a:pt x="93553" y="20942"/>
                    <a:pt x="93553" y="46776"/>
                  </a:cubicBezTo>
                  <a:close/>
                </a:path>
              </a:pathLst>
            </a:custGeom>
            <a:solidFill>
              <a:srgbClr val="107C10"/>
            </a:solidFill>
            <a:ln w="2129" cap="flat">
              <a:noFill/>
              <a:prstDash val="solid"/>
              <a:miter/>
            </a:ln>
          </p:spPr>
          <p:txBody>
            <a:bodyPr rtlCol="0" anchor="ctr"/>
            <a:lstStyle/>
            <a:p>
              <a:endParaRPr lang="en-US" sz="1765"/>
            </a:p>
          </p:txBody>
        </p:sp>
        <p:sp>
          <p:nvSpPr>
            <p:cNvPr id="27" name="Freeform: Shape 26">
              <a:extLst>
                <a:ext uri="{FF2B5EF4-FFF2-40B4-BE49-F238E27FC236}">
                  <a16:creationId xmlns:a16="http://schemas.microsoft.com/office/drawing/2014/main" id="{61E1F52D-9FEE-4656-A9CD-56E6A95D0DF0}"/>
                </a:ext>
              </a:extLst>
            </p:cNvPr>
            <p:cNvSpPr/>
            <p:nvPr/>
          </p:nvSpPr>
          <p:spPr>
            <a:xfrm>
              <a:off x="6187052" y="339153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0000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265056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671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2120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Rectangle 2">
            <a:extLst>
              <a:ext uri="{FF2B5EF4-FFF2-40B4-BE49-F238E27FC236}">
                <a16:creationId xmlns:a16="http://schemas.microsoft.com/office/drawing/2014/main" id="{DAEBC98B-8A43-41A2-9274-31DFDD434032}"/>
              </a:ext>
            </a:extLst>
          </p:cNvPr>
          <p:cNvSpPr/>
          <p:nvPr userDrawn="1"/>
        </p:nvSpPr>
        <p:spPr bwMode="auto">
          <a:xfrm>
            <a:off x="445770" y="6275072"/>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1045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9930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5" y="585790"/>
            <a:ext cx="2308795" cy="294139"/>
          </a:xfrm>
          <a:prstGeom prst="rect">
            <a:avLst/>
          </a:prstGeom>
        </p:spPr>
      </p:pic>
      <p:sp>
        <p:nvSpPr>
          <p:cNvPr id="3" name="Rectangle 2">
            <a:extLst>
              <a:ext uri="{FF2B5EF4-FFF2-40B4-BE49-F238E27FC236}">
                <a16:creationId xmlns:a16="http://schemas.microsoft.com/office/drawing/2014/main" id="{0E780C73-45B6-45A1-B67A-4CFC0D3DB53A}"/>
              </a:ext>
            </a:extLst>
          </p:cNvPr>
          <p:cNvSpPr/>
          <p:nvPr userDrawn="1"/>
        </p:nvSpPr>
        <p:spPr bwMode="auto">
          <a:xfrm>
            <a:off x="387275" y="6269040"/>
            <a:ext cx="2796989"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308385"/>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060293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87983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2"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grpSp>
        <p:nvGrpSpPr>
          <p:cNvPr id="15" name="Graphic 158">
            <a:extLst>
              <a:ext uri="{FF2B5EF4-FFF2-40B4-BE49-F238E27FC236}">
                <a16:creationId xmlns:a16="http://schemas.microsoft.com/office/drawing/2014/main" id="{24127DCE-B587-4497-865E-B55805410556}"/>
              </a:ext>
            </a:extLst>
          </p:cNvPr>
          <p:cNvGrpSpPr/>
          <p:nvPr/>
        </p:nvGrpSpPr>
        <p:grpSpPr>
          <a:xfrm>
            <a:off x="7985612" y="1633287"/>
            <a:ext cx="3622189" cy="3591426"/>
            <a:chOff x="6542155" y="2547378"/>
            <a:chExt cx="976778" cy="968345"/>
          </a:xfrm>
        </p:grpSpPr>
        <p:grpSp>
          <p:nvGrpSpPr>
            <p:cNvPr id="16" name="Graphic 158">
              <a:extLst>
                <a:ext uri="{FF2B5EF4-FFF2-40B4-BE49-F238E27FC236}">
                  <a16:creationId xmlns:a16="http://schemas.microsoft.com/office/drawing/2014/main" id="{6C1BC051-971E-43DE-9CA0-01AE24DB4BEF}"/>
                </a:ext>
              </a:extLst>
            </p:cNvPr>
            <p:cNvGrpSpPr/>
            <p:nvPr/>
          </p:nvGrpSpPr>
          <p:grpSpPr>
            <a:xfrm>
              <a:off x="6616388" y="2547378"/>
              <a:ext cx="632301" cy="632031"/>
              <a:chOff x="6616388" y="2547378"/>
              <a:chExt cx="632301" cy="632031"/>
            </a:xfrm>
          </p:grpSpPr>
          <p:sp>
            <p:nvSpPr>
              <p:cNvPr id="31" name="Graphic 158">
                <a:extLst>
                  <a:ext uri="{FF2B5EF4-FFF2-40B4-BE49-F238E27FC236}">
                    <a16:creationId xmlns:a16="http://schemas.microsoft.com/office/drawing/2014/main" id="{F4E29806-7B33-4375-A831-C1E0C5476BD0}"/>
                  </a:ext>
                </a:extLst>
              </p:cNvPr>
              <p:cNvSpPr/>
              <p:nvPr/>
            </p:nvSpPr>
            <p:spPr>
              <a:xfrm>
                <a:off x="6616388" y="2547378"/>
                <a:ext cx="632301" cy="632031"/>
              </a:xfrm>
              <a:custGeom>
                <a:avLst/>
                <a:gdLst>
                  <a:gd name="connsiteX0" fmla="*/ 454646 w 632301"/>
                  <a:gd name="connsiteY0" fmla="*/ 600045 h 632031"/>
                  <a:gd name="connsiteX1" fmla="*/ 31949 w 632301"/>
                  <a:gd name="connsiteY1" fmla="*/ 454376 h 632031"/>
                  <a:gd name="connsiteX2" fmla="*/ 177618 w 632301"/>
                  <a:gd name="connsiteY2" fmla="*/ 31893 h 632031"/>
                  <a:gd name="connsiteX3" fmla="*/ 600315 w 632301"/>
                  <a:gd name="connsiteY3" fmla="*/ 177562 h 632031"/>
                  <a:gd name="connsiteX4" fmla="*/ 454646 w 632301"/>
                  <a:gd name="connsiteY4" fmla="*/ 600045 h 632031"/>
                  <a:gd name="connsiteX5" fmla="*/ 213074 w 632301"/>
                  <a:gd name="connsiteY5" fmla="*/ 104514 h 632031"/>
                  <a:gd name="connsiteX6" fmla="*/ 104570 w 632301"/>
                  <a:gd name="connsiteY6" fmla="*/ 419133 h 632031"/>
                  <a:gd name="connsiteX7" fmla="*/ 419190 w 632301"/>
                  <a:gd name="connsiteY7" fmla="*/ 527638 h 632031"/>
                  <a:gd name="connsiteX8" fmla="*/ 527694 w 632301"/>
                  <a:gd name="connsiteY8" fmla="*/ 213018 h 632031"/>
                  <a:gd name="connsiteX9" fmla="*/ 213074 w 632301"/>
                  <a:gd name="connsiteY9" fmla="*/ 104514 h 63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1" h="632031">
                    <a:moveTo>
                      <a:pt x="454646" y="600045"/>
                    </a:moveTo>
                    <a:cubicBezTo>
                      <a:pt x="297870" y="676511"/>
                      <a:pt x="108415" y="611152"/>
                      <a:pt x="31949" y="454376"/>
                    </a:cubicBezTo>
                    <a:cubicBezTo>
                      <a:pt x="-44516" y="297600"/>
                      <a:pt x="21056" y="108145"/>
                      <a:pt x="177618" y="31893"/>
                    </a:cubicBezTo>
                    <a:cubicBezTo>
                      <a:pt x="334181" y="-44359"/>
                      <a:pt x="523849" y="20786"/>
                      <a:pt x="600315" y="177562"/>
                    </a:cubicBezTo>
                    <a:cubicBezTo>
                      <a:pt x="676780" y="334338"/>
                      <a:pt x="611422" y="523793"/>
                      <a:pt x="454646" y="600045"/>
                    </a:cubicBezTo>
                    <a:close/>
                    <a:moveTo>
                      <a:pt x="213074" y="104514"/>
                    </a:moveTo>
                    <a:cubicBezTo>
                      <a:pt x="96454" y="161329"/>
                      <a:pt x="47755" y="302513"/>
                      <a:pt x="104570" y="419133"/>
                    </a:cubicBezTo>
                    <a:cubicBezTo>
                      <a:pt x="161386" y="535754"/>
                      <a:pt x="302569" y="584453"/>
                      <a:pt x="419190" y="527638"/>
                    </a:cubicBezTo>
                    <a:cubicBezTo>
                      <a:pt x="535810" y="470822"/>
                      <a:pt x="584509" y="329639"/>
                      <a:pt x="527694" y="213018"/>
                    </a:cubicBezTo>
                    <a:cubicBezTo>
                      <a:pt x="470879" y="96398"/>
                      <a:pt x="329695" y="47699"/>
                      <a:pt x="213074" y="104514"/>
                    </a:cubicBezTo>
                    <a:close/>
                  </a:path>
                </a:pathLst>
              </a:custGeom>
              <a:solidFill>
                <a:srgbClr val="FFFFFF"/>
              </a:solidFill>
              <a:ln w="2129" cap="flat">
                <a:noFill/>
                <a:prstDash val="solid"/>
                <a:miter/>
              </a:ln>
            </p:spPr>
            <p:txBody>
              <a:bodyPr rtlCol="0" anchor="ctr"/>
              <a:lstStyle/>
              <a:p>
                <a:endParaRPr lang="en-US" sz="1730"/>
              </a:p>
            </p:txBody>
          </p:sp>
          <p:sp>
            <p:nvSpPr>
              <p:cNvPr id="32" name="Graphic 158">
                <a:extLst>
                  <a:ext uri="{FF2B5EF4-FFF2-40B4-BE49-F238E27FC236}">
                    <a16:creationId xmlns:a16="http://schemas.microsoft.com/office/drawing/2014/main" id="{8A540674-9DCF-4C4A-A6BE-10B167A682CB}"/>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107C10"/>
              </a:solidFill>
              <a:ln w="2129" cap="flat">
                <a:noFill/>
                <a:prstDash val="solid"/>
                <a:miter/>
              </a:ln>
            </p:spPr>
            <p:txBody>
              <a:bodyPr rtlCol="0" anchor="ctr"/>
              <a:lstStyle/>
              <a:p>
                <a:endParaRPr lang="en-US" sz="1730"/>
              </a:p>
            </p:txBody>
          </p:sp>
          <p:sp>
            <p:nvSpPr>
              <p:cNvPr id="33" name="Graphic 158">
                <a:extLst>
                  <a:ext uri="{FF2B5EF4-FFF2-40B4-BE49-F238E27FC236}">
                    <a16:creationId xmlns:a16="http://schemas.microsoft.com/office/drawing/2014/main" id="{45A54BD3-1881-4696-8266-49E41EE8DCBB}"/>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30"/>
              </a:p>
            </p:txBody>
          </p:sp>
        </p:grpSp>
        <p:grpSp>
          <p:nvGrpSpPr>
            <p:cNvPr id="17" name="Graphic 158">
              <a:extLst>
                <a:ext uri="{FF2B5EF4-FFF2-40B4-BE49-F238E27FC236}">
                  <a16:creationId xmlns:a16="http://schemas.microsoft.com/office/drawing/2014/main" id="{9B72C69D-94E0-4453-BF0C-51847E7D3B25}"/>
                </a:ext>
              </a:extLst>
            </p:cNvPr>
            <p:cNvGrpSpPr/>
            <p:nvPr/>
          </p:nvGrpSpPr>
          <p:grpSpPr>
            <a:xfrm>
              <a:off x="6542155" y="2883568"/>
              <a:ext cx="632256" cy="632156"/>
              <a:chOff x="6542155" y="2883568"/>
              <a:chExt cx="632256" cy="632156"/>
            </a:xfrm>
          </p:grpSpPr>
          <p:sp>
            <p:nvSpPr>
              <p:cNvPr id="28" name="Graphic 158">
                <a:extLst>
                  <a:ext uri="{FF2B5EF4-FFF2-40B4-BE49-F238E27FC236}">
                    <a16:creationId xmlns:a16="http://schemas.microsoft.com/office/drawing/2014/main" id="{9C86189C-2984-45E4-B99A-6D2A064C15D2}"/>
                  </a:ext>
                </a:extLst>
              </p:cNvPr>
              <p:cNvSpPr/>
              <p:nvPr/>
            </p:nvSpPr>
            <p:spPr>
              <a:xfrm>
                <a:off x="6542326" y="2883568"/>
                <a:ext cx="632085" cy="632156"/>
              </a:xfrm>
              <a:custGeom>
                <a:avLst/>
                <a:gdLst>
                  <a:gd name="connsiteX0" fmla="*/ 520164 w 632085"/>
                  <a:gd name="connsiteY0" fmla="*/ 74613 h 632156"/>
                  <a:gd name="connsiteX1" fmla="*/ 557543 w 632085"/>
                  <a:gd name="connsiteY1" fmla="*/ 520164 h 632156"/>
                  <a:gd name="connsiteX2" fmla="*/ 111992 w 632085"/>
                  <a:gd name="connsiteY2" fmla="*/ 557543 h 632156"/>
                  <a:gd name="connsiteX3" fmla="*/ 74613 w 632085"/>
                  <a:gd name="connsiteY3" fmla="*/ 111992 h 632156"/>
                  <a:gd name="connsiteX4" fmla="*/ 520164 w 632085"/>
                  <a:gd name="connsiteY4" fmla="*/ 74613 h 632156"/>
                  <a:gd name="connsiteX5" fmla="*/ 164322 w 632085"/>
                  <a:gd name="connsiteY5" fmla="*/ 495815 h 632156"/>
                  <a:gd name="connsiteX6" fmla="*/ 495815 w 632085"/>
                  <a:gd name="connsiteY6" fmla="*/ 468048 h 632156"/>
                  <a:gd name="connsiteX7" fmla="*/ 468048 w 632085"/>
                  <a:gd name="connsiteY7" fmla="*/ 136555 h 632156"/>
                  <a:gd name="connsiteX8" fmla="*/ 136555 w 632085"/>
                  <a:gd name="connsiteY8" fmla="*/ 164322 h 632156"/>
                  <a:gd name="connsiteX9" fmla="*/ 164322 w 632085"/>
                  <a:gd name="connsiteY9" fmla="*/ 495815 h 63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085" h="632156">
                    <a:moveTo>
                      <a:pt x="520164" y="74613"/>
                    </a:moveTo>
                    <a:cubicBezTo>
                      <a:pt x="653231" y="187176"/>
                      <a:pt x="670105" y="386883"/>
                      <a:pt x="557543" y="520164"/>
                    </a:cubicBezTo>
                    <a:cubicBezTo>
                      <a:pt x="444980" y="653445"/>
                      <a:pt x="245273" y="670105"/>
                      <a:pt x="111992" y="557543"/>
                    </a:cubicBezTo>
                    <a:cubicBezTo>
                      <a:pt x="-21289" y="444980"/>
                      <a:pt x="-37949" y="245273"/>
                      <a:pt x="74613" y="111992"/>
                    </a:cubicBezTo>
                    <a:cubicBezTo>
                      <a:pt x="187176" y="-21289"/>
                      <a:pt x="387097" y="-37949"/>
                      <a:pt x="520164" y="74613"/>
                    </a:cubicBezTo>
                    <a:close/>
                    <a:moveTo>
                      <a:pt x="164322" y="495815"/>
                    </a:moveTo>
                    <a:cubicBezTo>
                      <a:pt x="263428" y="579542"/>
                      <a:pt x="412087" y="567154"/>
                      <a:pt x="495815" y="468048"/>
                    </a:cubicBezTo>
                    <a:cubicBezTo>
                      <a:pt x="579542" y="368942"/>
                      <a:pt x="567154" y="220282"/>
                      <a:pt x="468048" y="136555"/>
                    </a:cubicBezTo>
                    <a:cubicBezTo>
                      <a:pt x="368942" y="52827"/>
                      <a:pt x="220282" y="65215"/>
                      <a:pt x="136555" y="164322"/>
                    </a:cubicBezTo>
                    <a:cubicBezTo>
                      <a:pt x="52827" y="263428"/>
                      <a:pt x="65215" y="412087"/>
                      <a:pt x="164322" y="495815"/>
                    </a:cubicBezTo>
                    <a:close/>
                  </a:path>
                </a:pathLst>
              </a:custGeom>
              <a:solidFill>
                <a:srgbClr val="FFFFFF"/>
              </a:solidFill>
              <a:ln w="2129" cap="flat">
                <a:noFill/>
                <a:prstDash val="solid"/>
                <a:miter/>
              </a:ln>
            </p:spPr>
            <p:txBody>
              <a:bodyPr rtlCol="0" anchor="ctr"/>
              <a:lstStyle/>
              <a:p>
                <a:endParaRPr lang="en-US" sz="1730"/>
              </a:p>
            </p:txBody>
          </p:sp>
          <p:sp>
            <p:nvSpPr>
              <p:cNvPr id="29" name="Graphic 158">
                <a:extLst>
                  <a:ext uri="{FF2B5EF4-FFF2-40B4-BE49-F238E27FC236}">
                    <a16:creationId xmlns:a16="http://schemas.microsoft.com/office/drawing/2014/main" id="{532D52BF-328B-432D-85A5-52E716183DC7}"/>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107C10"/>
              </a:solidFill>
              <a:ln w="2129" cap="flat">
                <a:noFill/>
                <a:prstDash val="solid"/>
                <a:miter/>
              </a:ln>
            </p:spPr>
            <p:txBody>
              <a:bodyPr rtlCol="0" anchor="ctr"/>
              <a:lstStyle/>
              <a:p>
                <a:endParaRPr lang="en-US" sz="1730"/>
              </a:p>
            </p:txBody>
          </p:sp>
          <p:sp>
            <p:nvSpPr>
              <p:cNvPr id="30" name="Graphic 158">
                <a:extLst>
                  <a:ext uri="{FF2B5EF4-FFF2-40B4-BE49-F238E27FC236}">
                    <a16:creationId xmlns:a16="http://schemas.microsoft.com/office/drawing/2014/main" id="{6DAEF7AA-D7EF-4367-9842-B5CD27961851}"/>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30"/>
              </a:p>
            </p:txBody>
          </p:sp>
        </p:grpSp>
        <p:grpSp>
          <p:nvGrpSpPr>
            <p:cNvPr id="18" name="Graphic 158">
              <a:extLst>
                <a:ext uri="{FF2B5EF4-FFF2-40B4-BE49-F238E27FC236}">
                  <a16:creationId xmlns:a16="http://schemas.microsoft.com/office/drawing/2014/main" id="{0DA3BC1E-61D3-4F14-9A42-48B4902BB95A}"/>
                </a:ext>
              </a:extLst>
            </p:cNvPr>
            <p:cNvGrpSpPr/>
            <p:nvPr/>
          </p:nvGrpSpPr>
          <p:grpSpPr>
            <a:xfrm>
              <a:off x="6886705" y="2732629"/>
              <a:ext cx="632229" cy="632229"/>
              <a:chOff x="6886705" y="2732629"/>
              <a:chExt cx="632229" cy="632229"/>
            </a:xfrm>
          </p:grpSpPr>
          <p:sp>
            <p:nvSpPr>
              <p:cNvPr id="25" name="Graphic 158">
                <a:extLst>
                  <a:ext uri="{FF2B5EF4-FFF2-40B4-BE49-F238E27FC236}">
                    <a16:creationId xmlns:a16="http://schemas.microsoft.com/office/drawing/2014/main" id="{F14724F6-66F1-4ABB-B979-B1D2706BEFF9}"/>
                  </a:ext>
                </a:extLst>
              </p:cNvPr>
              <p:cNvSpPr/>
              <p:nvPr/>
            </p:nvSpPr>
            <p:spPr>
              <a:xfrm>
                <a:off x="6886705" y="2732629"/>
                <a:ext cx="632229" cy="632229"/>
              </a:xfrm>
              <a:custGeom>
                <a:avLst/>
                <a:gdLst>
                  <a:gd name="connsiteX0" fmla="*/ 0 w 632229"/>
                  <a:gd name="connsiteY0" fmla="*/ 316115 h 632229"/>
                  <a:gd name="connsiteX1" fmla="*/ 316115 w 632229"/>
                  <a:gd name="connsiteY1" fmla="*/ 0 h 632229"/>
                  <a:gd name="connsiteX2" fmla="*/ 632229 w 632229"/>
                  <a:gd name="connsiteY2" fmla="*/ 316115 h 632229"/>
                  <a:gd name="connsiteX3" fmla="*/ 316115 w 632229"/>
                  <a:gd name="connsiteY3" fmla="*/ 632229 h 632229"/>
                  <a:gd name="connsiteX4" fmla="*/ 0 w 632229"/>
                  <a:gd name="connsiteY4" fmla="*/ 316115 h 632229"/>
                  <a:gd name="connsiteX5" fmla="*/ 551278 w 632229"/>
                  <a:gd name="connsiteY5" fmla="*/ 316115 h 632229"/>
                  <a:gd name="connsiteX6" fmla="*/ 316115 w 632229"/>
                  <a:gd name="connsiteY6" fmla="*/ 80951 h 632229"/>
                  <a:gd name="connsiteX7" fmla="*/ 80951 w 632229"/>
                  <a:gd name="connsiteY7" fmla="*/ 316115 h 632229"/>
                  <a:gd name="connsiteX8" fmla="*/ 316115 w 632229"/>
                  <a:gd name="connsiteY8" fmla="*/ 551278 h 632229"/>
                  <a:gd name="connsiteX9" fmla="*/ 551278 w 632229"/>
                  <a:gd name="connsiteY9" fmla="*/ 316115 h 63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229" h="632229">
                    <a:moveTo>
                      <a:pt x="0" y="316115"/>
                    </a:moveTo>
                    <a:cubicBezTo>
                      <a:pt x="0" y="141824"/>
                      <a:pt x="141824" y="0"/>
                      <a:pt x="316115" y="0"/>
                    </a:cubicBezTo>
                    <a:cubicBezTo>
                      <a:pt x="490405" y="0"/>
                      <a:pt x="632229" y="141824"/>
                      <a:pt x="632229" y="316115"/>
                    </a:cubicBezTo>
                    <a:cubicBezTo>
                      <a:pt x="632229" y="490405"/>
                      <a:pt x="490405" y="632229"/>
                      <a:pt x="316115" y="632229"/>
                    </a:cubicBezTo>
                    <a:cubicBezTo>
                      <a:pt x="141824" y="632229"/>
                      <a:pt x="0" y="490405"/>
                      <a:pt x="0" y="316115"/>
                    </a:cubicBezTo>
                    <a:close/>
                    <a:moveTo>
                      <a:pt x="551278" y="316115"/>
                    </a:moveTo>
                    <a:cubicBezTo>
                      <a:pt x="551278" y="186465"/>
                      <a:pt x="445764" y="80951"/>
                      <a:pt x="316115" y="80951"/>
                    </a:cubicBezTo>
                    <a:cubicBezTo>
                      <a:pt x="186465" y="80951"/>
                      <a:pt x="80951" y="186465"/>
                      <a:pt x="80951" y="316115"/>
                    </a:cubicBezTo>
                    <a:cubicBezTo>
                      <a:pt x="80951" y="445764"/>
                      <a:pt x="186465" y="551278"/>
                      <a:pt x="316115" y="551278"/>
                    </a:cubicBezTo>
                    <a:cubicBezTo>
                      <a:pt x="445764" y="551278"/>
                      <a:pt x="551278" y="445978"/>
                      <a:pt x="551278" y="316115"/>
                    </a:cubicBezTo>
                    <a:close/>
                  </a:path>
                </a:pathLst>
              </a:custGeom>
              <a:solidFill>
                <a:srgbClr val="FFFFFF"/>
              </a:solidFill>
              <a:ln w="2129" cap="flat">
                <a:noFill/>
                <a:prstDash val="solid"/>
                <a:miter/>
              </a:ln>
            </p:spPr>
            <p:txBody>
              <a:bodyPr rtlCol="0" anchor="ctr"/>
              <a:lstStyle/>
              <a:p>
                <a:endParaRPr lang="en-US" sz="1730"/>
              </a:p>
            </p:txBody>
          </p:sp>
          <p:sp>
            <p:nvSpPr>
              <p:cNvPr id="26" name="Graphic 158">
                <a:extLst>
                  <a:ext uri="{FF2B5EF4-FFF2-40B4-BE49-F238E27FC236}">
                    <a16:creationId xmlns:a16="http://schemas.microsoft.com/office/drawing/2014/main" id="{17456164-EB87-4B98-A0A0-E4EAF7B9FE29}"/>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107C10"/>
              </a:solidFill>
              <a:ln w="2129" cap="flat">
                <a:noFill/>
                <a:prstDash val="solid"/>
                <a:miter/>
              </a:ln>
            </p:spPr>
            <p:txBody>
              <a:bodyPr rtlCol="0" anchor="ctr"/>
              <a:lstStyle/>
              <a:p>
                <a:endParaRPr lang="en-US" sz="1730"/>
              </a:p>
            </p:txBody>
          </p:sp>
          <p:sp>
            <p:nvSpPr>
              <p:cNvPr id="27" name="Graphic 158">
                <a:extLst>
                  <a:ext uri="{FF2B5EF4-FFF2-40B4-BE49-F238E27FC236}">
                    <a16:creationId xmlns:a16="http://schemas.microsoft.com/office/drawing/2014/main" id="{BBA5AAD3-2F30-492B-B953-134240ECC3EA}"/>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30"/>
              </a:p>
            </p:txBody>
          </p:sp>
        </p:grpSp>
        <p:sp>
          <p:nvSpPr>
            <p:cNvPr id="19" name="Graphic 158">
              <a:extLst>
                <a:ext uri="{FF2B5EF4-FFF2-40B4-BE49-F238E27FC236}">
                  <a16:creationId xmlns:a16="http://schemas.microsoft.com/office/drawing/2014/main" id="{D67138E7-5799-47DF-8418-259BF576CD5C}"/>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63A402"/>
            </a:solidFill>
            <a:ln w="2129" cap="flat">
              <a:noFill/>
              <a:prstDash val="solid"/>
              <a:miter/>
            </a:ln>
          </p:spPr>
          <p:txBody>
            <a:bodyPr rtlCol="0" anchor="ctr"/>
            <a:lstStyle/>
            <a:p>
              <a:endParaRPr lang="en-US" sz="1730"/>
            </a:p>
          </p:txBody>
        </p:sp>
        <p:sp>
          <p:nvSpPr>
            <p:cNvPr id="20" name="Graphic 158">
              <a:extLst>
                <a:ext uri="{FF2B5EF4-FFF2-40B4-BE49-F238E27FC236}">
                  <a16:creationId xmlns:a16="http://schemas.microsoft.com/office/drawing/2014/main" id="{8DBB1F14-E22B-4BA7-94A5-E4AF77DFC0E4}"/>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30"/>
            </a:p>
          </p:txBody>
        </p:sp>
        <p:sp>
          <p:nvSpPr>
            <p:cNvPr id="21" name="Graphic 158">
              <a:extLst>
                <a:ext uri="{FF2B5EF4-FFF2-40B4-BE49-F238E27FC236}">
                  <a16:creationId xmlns:a16="http://schemas.microsoft.com/office/drawing/2014/main" id="{F565AD9B-7948-4791-A0BD-1A95BC2ED4A9}"/>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D9D9D9"/>
            </a:solidFill>
            <a:ln w="2129" cap="flat">
              <a:noFill/>
              <a:prstDash val="solid"/>
              <a:miter/>
            </a:ln>
          </p:spPr>
          <p:txBody>
            <a:bodyPr rtlCol="0" anchor="ctr"/>
            <a:lstStyle/>
            <a:p>
              <a:endParaRPr lang="en-US" sz="1730"/>
            </a:p>
          </p:txBody>
        </p:sp>
        <p:sp>
          <p:nvSpPr>
            <p:cNvPr id="22" name="Graphic 158">
              <a:extLst>
                <a:ext uri="{FF2B5EF4-FFF2-40B4-BE49-F238E27FC236}">
                  <a16:creationId xmlns:a16="http://schemas.microsoft.com/office/drawing/2014/main" id="{2BD673F2-54C3-4A7F-997B-0077DCDD33AB}"/>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30"/>
            </a:p>
          </p:txBody>
        </p:sp>
        <p:sp>
          <p:nvSpPr>
            <p:cNvPr id="23" name="Graphic 158">
              <a:extLst>
                <a:ext uri="{FF2B5EF4-FFF2-40B4-BE49-F238E27FC236}">
                  <a16:creationId xmlns:a16="http://schemas.microsoft.com/office/drawing/2014/main" id="{DF22D59D-67D7-4BD7-84FF-9068E46847BE}"/>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FFB900"/>
            </a:solidFill>
            <a:ln w="2129" cap="flat">
              <a:noFill/>
              <a:prstDash val="solid"/>
              <a:miter/>
            </a:ln>
          </p:spPr>
          <p:txBody>
            <a:bodyPr rtlCol="0" anchor="ctr"/>
            <a:lstStyle/>
            <a:p>
              <a:endParaRPr lang="en-US" sz="1730"/>
            </a:p>
          </p:txBody>
        </p:sp>
        <p:sp>
          <p:nvSpPr>
            <p:cNvPr id="24" name="Graphic 158">
              <a:extLst>
                <a:ext uri="{FF2B5EF4-FFF2-40B4-BE49-F238E27FC236}">
                  <a16:creationId xmlns:a16="http://schemas.microsoft.com/office/drawing/2014/main" id="{13DE0D64-2A87-43AA-A83F-3AB6666181E9}"/>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3479466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3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2"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36" name="Graphic 24">
            <a:extLst>
              <a:ext uri="{FF2B5EF4-FFF2-40B4-BE49-F238E27FC236}">
                <a16:creationId xmlns:a16="http://schemas.microsoft.com/office/drawing/2014/main" id="{B1A11655-EED1-48B5-8812-9C6717436471}"/>
              </a:ext>
            </a:extLst>
          </p:cNvPr>
          <p:cNvSpPr/>
          <p:nvPr/>
        </p:nvSpPr>
        <p:spPr>
          <a:xfrm>
            <a:off x="7694313" y="2334032"/>
            <a:ext cx="4497687" cy="3933845"/>
          </a:xfrm>
          <a:custGeom>
            <a:avLst/>
            <a:gdLst>
              <a:gd name="connsiteX0" fmla="*/ 3036311 w 3036310"/>
              <a:gd name="connsiteY0" fmla="*/ 1694594 h 2655294"/>
              <a:gd name="connsiteX1" fmla="*/ 1418258 w 3036310"/>
              <a:gd name="connsiteY1" fmla="*/ 1694594 h 2655294"/>
              <a:gd name="connsiteX2" fmla="*/ 1186947 w 3036310"/>
              <a:gd name="connsiteY2" fmla="*/ 1440771 h 2655294"/>
              <a:gd name="connsiteX3" fmla="*/ 1418258 w 3036310"/>
              <a:gd name="connsiteY3" fmla="*/ 1186947 h 2655294"/>
              <a:gd name="connsiteX4" fmla="*/ 3036311 w 3036310"/>
              <a:gd name="connsiteY4" fmla="*/ 1186947 h 2655294"/>
              <a:gd name="connsiteX5" fmla="*/ 3036311 w 3036310"/>
              <a:gd name="connsiteY5" fmla="*/ 0 h 2655294"/>
              <a:gd name="connsiteX6" fmla="*/ 1384490 w 3036310"/>
              <a:gd name="connsiteY6" fmla="*/ 0 h 2655294"/>
              <a:gd name="connsiteX7" fmla="*/ 0 w 3036310"/>
              <a:gd name="connsiteY7" fmla="*/ 1440771 h 2655294"/>
              <a:gd name="connsiteX8" fmla="*/ 651724 w 3036310"/>
              <a:gd name="connsiteY8" fmla="*/ 2655295 h 2655294"/>
              <a:gd name="connsiteX9" fmla="*/ 3036311 w 3036310"/>
              <a:gd name="connsiteY9" fmla="*/ 2655295 h 2655294"/>
              <a:gd name="connsiteX10" fmla="*/ 3036311 w 3036310"/>
              <a:gd name="connsiteY10" fmla="*/ 1694594 h 265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6310" h="2655294">
                <a:moveTo>
                  <a:pt x="3036311" y="1694594"/>
                </a:moveTo>
                <a:lnTo>
                  <a:pt x="1418258" y="1694594"/>
                </a:lnTo>
                <a:cubicBezTo>
                  <a:pt x="1309075" y="1694594"/>
                  <a:pt x="1186947" y="1605108"/>
                  <a:pt x="1186947" y="1440771"/>
                </a:cubicBezTo>
                <a:cubicBezTo>
                  <a:pt x="1186947" y="1258986"/>
                  <a:pt x="1309638" y="1186947"/>
                  <a:pt x="1418258" y="1186947"/>
                </a:cubicBezTo>
                <a:lnTo>
                  <a:pt x="3036311" y="1186947"/>
                </a:lnTo>
                <a:lnTo>
                  <a:pt x="3036311" y="0"/>
                </a:lnTo>
                <a:lnTo>
                  <a:pt x="1384490" y="0"/>
                </a:lnTo>
                <a:cubicBezTo>
                  <a:pt x="621332" y="0"/>
                  <a:pt x="0" y="677612"/>
                  <a:pt x="0" y="1440771"/>
                </a:cubicBezTo>
                <a:cubicBezTo>
                  <a:pt x="0" y="1935472"/>
                  <a:pt x="260577" y="2393592"/>
                  <a:pt x="651724" y="2655295"/>
                </a:cubicBezTo>
                <a:lnTo>
                  <a:pt x="3036311" y="2655295"/>
                </a:lnTo>
                <a:lnTo>
                  <a:pt x="3036311" y="1694594"/>
                </a:lnTo>
                <a:close/>
              </a:path>
            </a:pathLst>
          </a:custGeom>
          <a:blipFill>
            <a:blip r:embed="rId3"/>
            <a:srcRect/>
            <a:stretch>
              <a:fillRect l="-102540" t="-45502" r="-24598" b="-27650"/>
            </a:stretch>
          </a:blipFill>
          <a:ln w="5627" cap="flat">
            <a:noFill/>
            <a:prstDash val="solid"/>
            <a:miter/>
          </a:ln>
        </p:spPr>
        <p:txBody>
          <a:bodyPr rtlCol="0" anchor="ctr"/>
          <a:lstStyle/>
          <a:p>
            <a:endParaRPr lang="en-US" sz="1730"/>
          </a:p>
        </p:txBody>
      </p:sp>
    </p:spTree>
    <p:extLst>
      <p:ext uri="{BB962C8B-B14F-4D97-AF65-F5344CB8AC3E}">
        <p14:creationId xmlns:p14="http://schemas.microsoft.com/office/powerpoint/2010/main" val="1913566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7988310-C20B-4D97-A72F-306590BB8B2B}"/>
              </a:ext>
            </a:extLst>
          </p:cNvPr>
          <p:cNvCxnSpPr/>
          <p:nvPr userDrawn="1"/>
        </p:nvCxnSpPr>
        <p:spPr>
          <a:xfrm flipH="1">
            <a:off x="0" y="0"/>
            <a:ext cx="12192000" cy="6858000"/>
          </a:xfrm>
          <a:prstGeom prst="line">
            <a:avLst/>
          </a:prstGeom>
          <a:ln w="762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838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64488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7"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32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45685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69857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1"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2533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95577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5" y="585790"/>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83580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794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41323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7735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5962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2461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A3B4FE4C-7C04-4225-8F08-F10F79124DEE}"/>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6403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6" name="Rectangle 5">
            <a:extLst>
              <a:ext uri="{FF2B5EF4-FFF2-40B4-BE49-F238E27FC236}">
                <a16:creationId xmlns:a16="http://schemas.microsoft.com/office/drawing/2014/main" id="{BA669B47-9049-489D-8705-03BC28E1A59F}"/>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36453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88489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414938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3427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093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286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761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45309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962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6641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7814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7097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906052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98503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45934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21006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938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5068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7213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3410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250508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24710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39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62519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73006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55461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6711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89341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99045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07187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4311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75347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19907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1671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669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43387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235987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90770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7" name="Rectangle 6">
            <a:extLst>
              <a:ext uri="{FF2B5EF4-FFF2-40B4-BE49-F238E27FC236}">
                <a16:creationId xmlns:a16="http://schemas.microsoft.com/office/drawing/2014/main" id="{26DA047C-2E03-4828-AC23-73639AA55754}"/>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552947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A0CCCA2-D9EC-4D28-8F5E-6D904B19BFA9}"/>
              </a:ext>
            </a:extLst>
          </p:cNvPr>
          <p:cNvSpPr/>
          <p:nvPr userDrawn="1"/>
        </p:nvSpPr>
        <p:spPr bwMode="auto">
          <a:xfrm>
            <a:off x="445770" y="6275071"/>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79153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1562306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F3412D18-6045-4538-80DC-FACFA609648D}"/>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0266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
        <p:nvSpPr>
          <p:cNvPr id="7" name="Rectangle 6">
            <a:extLst>
              <a:ext uri="{FF2B5EF4-FFF2-40B4-BE49-F238E27FC236}">
                <a16:creationId xmlns:a16="http://schemas.microsoft.com/office/drawing/2014/main" id="{E74EB6F8-A9C7-44CD-9D9B-99AE262A672D}"/>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66647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B77902B3-3661-4DBA-8AB6-058F6B16AEEE}"/>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17373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0CD875CD-BD02-4A68-9932-26CB72FF6ED0}"/>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4132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8CD0715A-291C-4329-8F01-81DC99F47B83}"/>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14043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93BF9E25-FC43-48B6-8455-325193C5BCD9}"/>
              </a:ext>
            </a:extLst>
          </p:cNvPr>
          <p:cNvSpPr/>
          <p:nvPr userDrawn="1"/>
        </p:nvSpPr>
        <p:spPr bwMode="auto">
          <a:xfrm>
            <a:off x="445770" y="6275071"/>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3852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E24BF76D-E507-47BB-BE2F-CF019E9FC639}"/>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316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62CBD4FD-2680-4251-94F8-5A68F6AED701}"/>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60587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37FB58A-DE2D-4D56-900D-BCC0C3E09379}"/>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65804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96050B-F008-4E86-921E-A32EF3354C7C}"/>
              </a:ext>
            </a:extLst>
          </p:cNvPr>
          <p:cNvSpPr/>
          <p:nvPr userDrawn="1"/>
        </p:nvSpPr>
        <p:spPr bwMode="auto">
          <a:xfrm>
            <a:off x="445770" y="6275071"/>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03289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04D0E54-2C94-41E7-9BFE-B0C10ED35762}"/>
              </a:ext>
            </a:extLst>
          </p:cNvPr>
          <p:cNvSpPr/>
          <p:nvPr userDrawn="1"/>
        </p:nvSpPr>
        <p:spPr bwMode="auto">
          <a:xfrm>
            <a:off x="445770" y="6275071"/>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99544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9DC4D32B-4650-4C0B-B518-9E5518B2902F}"/>
              </a:ext>
            </a:extLst>
          </p:cNvPr>
          <p:cNvSpPr/>
          <p:nvPr userDrawn="1"/>
        </p:nvSpPr>
        <p:spPr bwMode="auto">
          <a:xfrm>
            <a:off x="445770" y="6275071"/>
            <a:ext cx="2697480" cy="29413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7859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A016A22-CD12-4EFC-B847-A15F423A18AA}"/>
              </a:ext>
            </a:extLst>
          </p:cNvPr>
          <p:cNvSpPr/>
          <p:nvPr userDrawn="1"/>
        </p:nvSpPr>
        <p:spPr bwMode="auto">
          <a:xfrm>
            <a:off x="445770" y="6275071"/>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4821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1D169E8-AA8B-40F0-B063-7B756DD2B3BF}"/>
              </a:ext>
            </a:extLst>
          </p:cNvPr>
          <p:cNvSpPr/>
          <p:nvPr userDrawn="1"/>
        </p:nvSpPr>
        <p:spPr bwMode="auto">
          <a:xfrm>
            <a:off x="445770" y="6275071"/>
            <a:ext cx="2697480" cy="2941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877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A26A3CB4-1671-4BB0-9126-855196791F38}"/>
              </a:ext>
            </a:extLst>
          </p:cNvPr>
          <p:cNvSpPr/>
          <p:nvPr userDrawn="1"/>
        </p:nvSpPr>
        <p:spPr bwMode="auto">
          <a:xfrm>
            <a:off x="445770" y="6275071"/>
            <a:ext cx="2697480" cy="29413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04759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552454C0-3DA9-453A-ADEB-52992320C6CD}"/>
              </a:ext>
            </a:extLst>
          </p:cNvPr>
          <p:cNvSpPr/>
          <p:nvPr userDrawn="1"/>
        </p:nvSpPr>
        <p:spPr bwMode="auto">
          <a:xfrm>
            <a:off x="445770" y="6275071"/>
            <a:ext cx="2697480" cy="294139"/>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35915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3"/>
            <a:ext cx="5024048" cy="4379659"/>
          </a:xfrm>
          <a:prstGeom prst="rect">
            <a:avLst/>
          </a:prstGeom>
        </p:spPr>
      </p:pic>
      <p:sp>
        <p:nvSpPr>
          <p:cNvPr id="7" name="Rectangle 6">
            <a:extLst>
              <a:ext uri="{FF2B5EF4-FFF2-40B4-BE49-F238E27FC236}">
                <a16:creationId xmlns:a16="http://schemas.microsoft.com/office/drawing/2014/main" id="{F04085EA-61AE-4D49-811B-263ED25D13AE}"/>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72153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
        <p:nvSpPr>
          <p:cNvPr id="5" name="Rectangle 4">
            <a:extLst>
              <a:ext uri="{FF2B5EF4-FFF2-40B4-BE49-F238E27FC236}">
                <a16:creationId xmlns:a16="http://schemas.microsoft.com/office/drawing/2014/main" id="{0CD8631A-C992-4E30-BEC8-A1B373C82A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183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5"/>
            <a:ext cx="6921500" cy="2294285"/>
          </a:xfrm>
          <a:prstGeom prst="rect">
            <a:avLst/>
          </a:prstGeom>
        </p:spPr>
      </p:pic>
      <p:sp>
        <p:nvSpPr>
          <p:cNvPr id="5" name="Rectangle 4">
            <a:extLst>
              <a:ext uri="{FF2B5EF4-FFF2-40B4-BE49-F238E27FC236}">
                <a16:creationId xmlns:a16="http://schemas.microsoft.com/office/drawing/2014/main" id="{25DBBB16-1AD8-44CB-9C28-F1663FD5DF6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62713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500" y="-1"/>
            <a:ext cx="6921501" cy="6858001"/>
          </a:xfrm>
          <a:prstGeom prst="rect">
            <a:avLst/>
          </a:prstGeom>
        </p:spPr>
      </p:pic>
      <p:sp>
        <p:nvSpPr>
          <p:cNvPr id="5" name="Rectangle 4">
            <a:extLst>
              <a:ext uri="{FF2B5EF4-FFF2-40B4-BE49-F238E27FC236}">
                <a16:creationId xmlns:a16="http://schemas.microsoft.com/office/drawing/2014/main" id="{3A3EB518-CCCD-44BF-A6CF-BEC933354536}"/>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60767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700"/>
            <a:ext cx="6245934" cy="4735013"/>
          </a:xfrm>
          <a:prstGeom prst="rect">
            <a:avLst/>
          </a:prstGeom>
        </p:spPr>
      </p:pic>
      <p:sp>
        <p:nvSpPr>
          <p:cNvPr id="5" name="Rectangle 4">
            <a:extLst>
              <a:ext uri="{FF2B5EF4-FFF2-40B4-BE49-F238E27FC236}">
                <a16:creationId xmlns:a16="http://schemas.microsoft.com/office/drawing/2014/main" id="{EA1F3F05-F8DF-403A-86A7-7C23888A2C7C}"/>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8283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
        <p:nvSpPr>
          <p:cNvPr id="5" name="Rectangle 4">
            <a:extLst>
              <a:ext uri="{FF2B5EF4-FFF2-40B4-BE49-F238E27FC236}">
                <a16:creationId xmlns:a16="http://schemas.microsoft.com/office/drawing/2014/main" id="{377200BA-B594-4077-A868-9B5ED7580509}"/>
              </a:ext>
            </a:extLst>
          </p:cNvPr>
          <p:cNvSpPr/>
          <p:nvPr userDrawn="1"/>
        </p:nvSpPr>
        <p:spPr bwMode="auto">
          <a:xfrm>
            <a:off x="445770" y="6275071"/>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90976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2_Section title - 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2" name="Graphic 11">
            <a:extLst>
              <a:ext uri="{FF2B5EF4-FFF2-40B4-BE49-F238E27FC236}">
                <a16:creationId xmlns:a16="http://schemas.microsoft.com/office/drawing/2014/main" id="{CF645E30-9FC9-4FBB-A3FC-E541130195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417418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Section title - Risk mitiga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6" name="Graphic 15">
            <a:extLst>
              <a:ext uri="{FF2B5EF4-FFF2-40B4-BE49-F238E27FC236}">
                <a16:creationId xmlns:a16="http://schemas.microsoft.com/office/drawing/2014/main" id="{7DA5974C-7223-419B-8185-AF58A26B6AC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3177144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3_Section title - Risk mitiga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49" name="Group 48">
            <a:extLst>
              <a:ext uri="{FF2B5EF4-FFF2-40B4-BE49-F238E27FC236}">
                <a16:creationId xmlns:a16="http://schemas.microsoft.com/office/drawing/2014/main" id="{87FFE31E-2D0B-4B54-A47A-36652B8309D5}"/>
              </a:ext>
            </a:extLst>
          </p:cNvPr>
          <p:cNvGrpSpPr/>
          <p:nvPr userDrawn="1"/>
        </p:nvGrpSpPr>
        <p:grpSpPr>
          <a:xfrm>
            <a:off x="6793348" y="1219698"/>
            <a:ext cx="4419077" cy="4418604"/>
            <a:chOff x="8482596" y="2604867"/>
            <a:chExt cx="855645" cy="855432"/>
          </a:xfrm>
        </p:grpSpPr>
        <p:sp>
          <p:nvSpPr>
            <p:cNvPr id="50" name="Graphic 184">
              <a:extLst>
                <a:ext uri="{FF2B5EF4-FFF2-40B4-BE49-F238E27FC236}">
                  <a16:creationId xmlns:a16="http://schemas.microsoft.com/office/drawing/2014/main" id="{AC7CDBA8-87BC-49CC-A781-7BD83EBCA310}"/>
                </a:ext>
              </a:extLst>
            </p:cNvPr>
            <p:cNvSpPr/>
            <p:nvPr/>
          </p:nvSpPr>
          <p:spPr>
            <a:xfrm>
              <a:off x="8482596" y="2605081"/>
              <a:ext cx="855645" cy="855218"/>
            </a:xfrm>
            <a:custGeom>
              <a:avLst/>
              <a:gdLst>
                <a:gd name="connsiteX0" fmla="*/ 427823 w 855645"/>
                <a:gd name="connsiteY0" fmla="*/ 855218 h 855218"/>
                <a:gd name="connsiteX1" fmla="*/ 125378 w 855645"/>
                <a:gd name="connsiteY1" fmla="*/ 729840 h 855218"/>
                <a:gd name="connsiteX2" fmla="*/ 0 w 855645"/>
                <a:gd name="connsiteY2" fmla="*/ 427395 h 855218"/>
                <a:gd name="connsiteX3" fmla="*/ 125378 w 855645"/>
                <a:gd name="connsiteY3" fmla="*/ 124951 h 855218"/>
                <a:gd name="connsiteX4" fmla="*/ 427823 w 855645"/>
                <a:gd name="connsiteY4" fmla="*/ 0 h 855218"/>
                <a:gd name="connsiteX5" fmla="*/ 730267 w 855645"/>
                <a:gd name="connsiteY5" fmla="*/ 125378 h 855218"/>
                <a:gd name="connsiteX6" fmla="*/ 855645 w 855645"/>
                <a:gd name="connsiteY6" fmla="*/ 427823 h 855218"/>
                <a:gd name="connsiteX7" fmla="*/ 730267 w 855645"/>
                <a:gd name="connsiteY7" fmla="*/ 730267 h 855218"/>
                <a:gd name="connsiteX8" fmla="*/ 427823 w 855645"/>
                <a:gd name="connsiteY8" fmla="*/ 855218 h 855218"/>
                <a:gd name="connsiteX9" fmla="*/ 427823 w 855645"/>
                <a:gd name="connsiteY9" fmla="*/ 106155 h 855218"/>
                <a:gd name="connsiteX10" fmla="*/ 106368 w 855645"/>
                <a:gd name="connsiteY10" fmla="*/ 427609 h 855218"/>
                <a:gd name="connsiteX11" fmla="*/ 427823 w 855645"/>
                <a:gd name="connsiteY11" fmla="*/ 749063 h 855218"/>
                <a:gd name="connsiteX12" fmla="*/ 749277 w 855645"/>
                <a:gd name="connsiteY12" fmla="*/ 427609 h 855218"/>
                <a:gd name="connsiteX13" fmla="*/ 427823 w 855645"/>
                <a:gd name="connsiteY13" fmla="*/ 106155 h 85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5645" h="855218">
                  <a:moveTo>
                    <a:pt x="427823" y="855218"/>
                  </a:moveTo>
                  <a:cubicBezTo>
                    <a:pt x="313551" y="855218"/>
                    <a:pt x="206115" y="810791"/>
                    <a:pt x="125378" y="729840"/>
                  </a:cubicBezTo>
                  <a:cubicBezTo>
                    <a:pt x="44641" y="648889"/>
                    <a:pt x="0" y="541667"/>
                    <a:pt x="0" y="427395"/>
                  </a:cubicBezTo>
                  <a:cubicBezTo>
                    <a:pt x="0" y="313124"/>
                    <a:pt x="44427" y="205688"/>
                    <a:pt x="125378" y="124951"/>
                  </a:cubicBezTo>
                  <a:cubicBezTo>
                    <a:pt x="206329" y="44213"/>
                    <a:pt x="313551" y="0"/>
                    <a:pt x="427823" y="0"/>
                  </a:cubicBezTo>
                  <a:cubicBezTo>
                    <a:pt x="542094" y="0"/>
                    <a:pt x="649530" y="44427"/>
                    <a:pt x="730267" y="125378"/>
                  </a:cubicBezTo>
                  <a:cubicBezTo>
                    <a:pt x="811005" y="206329"/>
                    <a:pt x="855645" y="313552"/>
                    <a:pt x="855645" y="427823"/>
                  </a:cubicBezTo>
                  <a:cubicBezTo>
                    <a:pt x="855645" y="542094"/>
                    <a:pt x="811218" y="649530"/>
                    <a:pt x="730267" y="730267"/>
                  </a:cubicBezTo>
                  <a:cubicBezTo>
                    <a:pt x="649316" y="811005"/>
                    <a:pt x="542094" y="855218"/>
                    <a:pt x="427823" y="855218"/>
                  </a:cubicBezTo>
                  <a:close/>
                  <a:moveTo>
                    <a:pt x="427823" y="106155"/>
                  </a:moveTo>
                  <a:cubicBezTo>
                    <a:pt x="250542" y="106155"/>
                    <a:pt x="106368" y="250329"/>
                    <a:pt x="106368" y="427609"/>
                  </a:cubicBezTo>
                  <a:cubicBezTo>
                    <a:pt x="106368" y="604890"/>
                    <a:pt x="250542" y="749063"/>
                    <a:pt x="427823" y="749063"/>
                  </a:cubicBezTo>
                  <a:cubicBezTo>
                    <a:pt x="605103" y="749063"/>
                    <a:pt x="749277" y="604890"/>
                    <a:pt x="749277" y="427609"/>
                  </a:cubicBezTo>
                  <a:cubicBezTo>
                    <a:pt x="749277" y="250329"/>
                    <a:pt x="605103" y="106155"/>
                    <a:pt x="427823" y="106155"/>
                  </a:cubicBezTo>
                  <a:close/>
                </a:path>
              </a:pathLst>
            </a:custGeom>
            <a:solidFill>
              <a:srgbClr val="FFFFFF"/>
            </a:solidFill>
            <a:ln w="2129" cap="flat">
              <a:noFill/>
              <a:prstDash val="solid"/>
              <a:miter/>
            </a:ln>
          </p:spPr>
          <p:txBody>
            <a:bodyPr rtlCol="0" anchor="ctr"/>
            <a:lstStyle/>
            <a:p>
              <a:endParaRPr lang="en-US" sz="1730"/>
            </a:p>
          </p:txBody>
        </p:sp>
        <p:sp>
          <p:nvSpPr>
            <p:cNvPr id="51" name="Graphic 184">
              <a:extLst>
                <a:ext uri="{FF2B5EF4-FFF2-40B4-BE49-F238E27FC236}">
                  <a16:creationId xmlns:a16="http://schemas.microsoft.com/office/drawing/2014/main" id="{43ED7D0F-1A68-4697-B3D2-D384EB2EB6C8}"/>
                </a:ext>
              </a:extLst>
            </p:cNvPr>
            <p:cNvSpPr/>
            <p:nvPr/>
          </p:nvSpPr>
          <p:spPr>
            <a:xfrm>
              <a:off x="8857234" y="2979292"/>
              <a:ext cx="481006" cy="481006"/>
            </a:xfrm>
            <a:custGeom>
              <a:avLst/>
              <a:gdLst>
                <a:gd name="connsiteX0" fmla="*/ 53184 w 481006"/>
                <a:gd name="connsiteY0" fmla="*/ 481007 h 481006"/>
                <a:gd name="connsiteX1" fmla="*/ 0 w 481006"/>
                <a:gd name="connsiteY1" fmla="*/ 427823 h 481006"/>
                <a:gd name="connsiteX2" fmla="*/ 53184 w 481006"/>
                <a:gd name="connsiteY2" fmla="*/ 374638 h 481006"/>
                <a:gd name="connsiteX3" fmla="*/ 374638 w 481006"/>
                <a:gd name="connsiteY3" fmla="*/ 53184 h 481006"/>
                <a:gd name="connsiteX4" fmla="*/ 427823 w 481006"/>
                <a:gd name="connsiteY4" fmla="*/ 0 h 481006"/>
                <a:gd name="connsiteX5" fmla="*/ 481007 w 481006"/>
                <a:gd name="connsiteY5" fmla="*/ 53184 h 481006"/>
                <a:gd name="connsiteX6" fmla="*/ 355629 w 481006"/>
                <a:gd name="connsiteY6" fmla="*/ 355629 h 481006"/>
                <a:gd name="connsiteX7" fmla="*/ 53184 w 481006"/>
                <a:gd name="connsiteY7" fmla="*/ 481007 h 48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1006">
                  <a:moveTo>
                    <a:pt x="53184" y="481007"/>
                  </a:moveTo>
                  <a:cubicBezTo>
                    <a:pt x="23922" y="481007"/>
                    <a:pt x="0" y="457298"/>
                    <a:pt x="0" y="427823"/>
                  </a:cubicBezTo>
                  <a:cubicBezTo>
                    <a:pt x="0" y="398561"/>
                    <a:pt x="23709" y="374638"/>
                    <a:pt x="53184" y="374638"/>
                  </a:cubicBezTo>
                  <a:cubicBezTo>
                    <a:pt x="230465" y="374638"/>
                    <a:pt x="374638" y="230465"/>
                    <a:pt x="374638" y="53184"/>
                  </a:cubicBezTo>
                  <a:cubicBezTo>
                    <a:pt x="374638" y="23922"/>
                    <a:pt x="398347" y="0"/>
                    <a:pt x="427823" y="0"/>
                  </a:cubicBezTo>
                  <a:cubicBezTo>
                    <a:pt x="457084" y="0"/>
                    <a:pt x="481007" y="23709"/>
                    <a:pt x="481007" y="53184"/>
                  </a:cubicBezTo>
                  <a:cubicBezTo>
                    <a:pt x="481007" y="167455"/>
                    <a:pt x="436580" y="274892"/>
                    <a:pt x="355629" y="355629"/>
                  </a:cubicBezTo>
                  <a:cubicBezTo>
                    <a:pt x="274678" y="436366"/>
                    <a:pt x="167455" y="481007"/>
                    <a:pt x="53184" y="481007"/>
                  </a:cubicBezTo>
                  <a:close/>
                </a:path>
              </a:pathLst>
            </a:custGeom>
            <a:solidFill>
              <a:srgbClr val="D2D2D2"/>
            </a:solidFill>
            <a:ln w="2129" cap="flat">
              <a:noFill/>
              <a:prstDash val="solid"/>
              <a:miter/>
            </a:ln>
          </p:spPr>
          <p:txBody>
            <a:bodyPr rtlCol="0" anchor="ctr"/>
            <a:lstStyle/>
            <a:p>
              <a:endParaRPr lang="en-US" sz="1730"/>
            </a:p>
          </p:txBody>
        </p:sp>
        <p:sp>
          <p:nvSpPr>
            <p:cNvPr id="52" name="Graphic 184">
              <a:extLst>
                <a:ext uri="{FF2B5EF4-FFF2-40B4-BE49-F238E27FC236}">
                  <a16:creationId xmlns:a16="http://schemas.microsoft.com/office/drawing/2014/main" id="{770D99AA-5997-491F-BEED-DF34FAFCED3D}"/>
                </a:ext>
              </a:extLst>
            </p:cNvPr>
            <p:cNvSpPr/>
            <p:nvPr/>
          </p:nvSpPr>
          <p:spPr>
            <a:xfrm>
              <a:off x="8850399" y="2983137"/>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730"/>
            </a:p>
          </p:txBody>
        </p:sp>
        <p:sp>
          <p:nvSpPr>
            <p:cNvPr id="53" name="Graphic 184">
              <a:extLst>
                <a:ext uri="{FF2B5EF4-FFF2-40B4-BE49-F238E27FC236}">
                  <a16:creationId xmlns:a16="http://schemas.microsoft.com/office/drawing/2014/main" id="{47298A2D-FE22-42B2-9AFB-37C70E3878C4}"/>
                </a:ext>
              </a:extLst>
            </p:cNvPr>
            <p:cNvSpPr/>
            <p:nvPr/>
          </p:nvSpPr>
          <p:spPr>
            <a:xfrm>
              <a:off x="8861933" y="29946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D83B01"/>
            </a:solidFill>
            <a:ln w="2129" cap="flat">
              <a:noFill/>
              <a:prstDash val="solid"/>
              <a:miter/>
            </a:ln>
          </p:spPr>
          <p:txBody>
            <a:bodyPr rtlCol="0" anchor="ctr"/>
            <a:lstStyle/>
            <a:p>
              <a:endParaRPr lang="en-US" sz="1730"/>
            </a:p>
          </p:txBody>
        </p:sp>
        <p:sp>
          <p:nvSpPr>
            <p:cNvPr id="54" name="Graphic 184">
              <a:extLst>
                <a:ext uri="{FF2B5EF4-FFF2-40B4-BE49-F238E27FC236}">
                  <a16:creationId xmlns:a16="http://schemas.microsoft.com/office/drawing/2014/main" id="{BF7BF4E9-F41E-4224-B386-4589FA55BAA7}"/>
                </a:ext>
              </a:extLst>
            </p:cNvPr>
            <p:cNvSpPr/>
            <p:nvPr/>
          </p:nvSpPr>
          <p:spPr>
            <a:xfrm>
              <a:off x="8857234" y="2604867"/>
              <a:ext cx="481006" cy="481006"/>
            </a:xfrm>
            <a:custGeom>
              <a:avLst/>
              <a:gdLst>
                <a:gd name="connsiteX0" fmla="*/ 427823 w 481006"/>
                <a:gd name="connsiteY0" fmla="*/ 481007 h 481006"/>
                <a:gd name="connsiteX1" fmla="*/ 374638 w 481006"/>
                <a:gd name="connsiteY1" fmla="*/ 427823 h 481006"/>
                <a:gd name="connsiteX2" fmla="*/ 53184 w 481006"/>
                <a:gd name="connsiteY2" fmla="*/ 106368 h 481006"/>
                <a:gd name="connsiteX3" fmla="*/ 0 w 481006"/>
                <a:gd name="connsiteY3" fmla="*/ 53184 h 481006"/>
                <a:gd name="connsiteX4" fmla="*/ 53184 w 481006"/>
                <a:gd name="connsiteY4" fmla="*/ 0 h 481006"/>
                <a:gd name="connsiteX5" fmla="*/ 355629 w 481006"/>
                <a:gd name="connsiteY5" fmla="*/ 125378 h 481006"/>
                <a:gd name="connsiteX6" fmla="*/ 481007 w 481006"/>
                <a:gd name="connsiteY6" fmla="*/ 427823 h 481006"/>
                <a:gd name="connsiteX7" fmla="*/ 427823 w 481006"/>
                <a:gd name="connsiteY7" fmla="*/ 481007 h 48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1006">
                  <a:moveTo>
                    <a:pt x="427823" y="481007"/>
                  </a:moveTo>
                  <a:cubicBezTo>
                    <a:pt x="398561" y="481007"/>
                    <a:pt x="374638" y="457298"/>
                    <a:pt x="374638" y="427823"/>
                  </a:cubicBezTo>
                  <a:cubicBezTo>
                    <a:pt x="374638" y="250542"/>
                    <a:pt x="230465" y="106368"/>
                    <a:pt x="53184" y="106368"/>
                  </a:cubicBezTo>
                  <a:cubicBezTo>
                    <a:pt x="23922" y="106368"/>
                    <a:pt x="0" y="82660"/>
                    <a:pt x="0" y="53184"/>
                  </a:cubicBezTo>
                  <a:cubicBezTo>
                    <a:pt x="0" y="23709"/>
                    <a:pt x="23709" y="0"/>
                    <a:pt x="53184" y="0"/>
                  </a:cubicBezTo>
                  <a:cubicBezTo>
                    <a:pt x="167455" y="0"/>
                    <a:pt x="274891" y="44427"/>
                    <a:pt x="355629" y="125378"/>
                  </a:cubicBezTo>
                  <a:cubicBezTo>
                    <a:pt x="436366" y="206329"/>
                    <a:pt x="481007" y="313552"/>
                    <a:pt x="481007" y="427823"/>
                  </a:cubicBezTo>
                  <a:cubicBezTo>
                    <a:pt x="480793" y="457085"/>
                    <a:pt x="457084" y="481007"/>
                    <a:pt x="427823" y="481007"/>
                  </a:cubicBezTo>
                  <a:close/>
                </a:path>
              </a:pathLst>
            </a:custGeom>
            <a:solidFill>
              <a:srgbClr val="FFFFFF"/>
            </a:solidFill>
            <a:ln w="2129" cap="flat">
              <a:noFill/>
              <a:prstDash val="solid"/>
              <a:miter/>
            </a:ln>
          </p:spPr>
          <p:txBody>
            <a:bodyPr rtlCol="0" anchor="ctr"/>
            <a:lstStyle/>
            <a:p>
              <a:endParaRPr lang="en-US" sz="1730"/>
            </a:p>
          </p:txBody>
        </p:sp>
        <p:sp>
          <p:nvSpPr>
            <p:cNvPr id="55" name="Graphic 184">
              <a:extLst>
                <a:ext uri="{FF2B5EF4-FFF2-40B4-BE49-F238E27FC236}">
                  <a16:creationId xmlns:a16="http://schemas.microsoft.com/office/drawing/2014/main" id="{8BBC7C95-20AE-4CBE-AF7F-DE7AC9A7F74B}"/>
                </a:ext>
              </a:extLst>
            </p:cNvPr>
            <p:cNvSpPr/>
            <p:nvPr/>
          </p:nvSpPr>
          <p:spPr>
            <a:xfrm>
              <a:off x="8482596" y="2605081"/>
              <a:ext cx="481006" cy="480793"/>
            </a:xfrm>
            <a:custGeom>
              <a:avLst/>
              <a:gdLst>
                <a:gd name="connsiteX0" fmla="*/ 53184 w 481006"/>
                <a:gd name="connsiteY0" fmla="*/ 480793 h 480793"/>
                <a:gd name="connsiteX1" fmla="*/ 0 w 481006"/>
                <a:gd name="connsiteY1" fmla="*/ 427609 h 480793"/>
                <a:gd name="connsiteX2" fmla="*/ 125378 w 481006"/>
                <a:gd name="connsiteY2" fmla="*/ 125164 h 480793"/>
                <a:gd name="connsiteX3" fmla="*/ 427823 w 481006"/>
                <a:gd name="connsiteY3" fmla="*/ 0 h 480793"/>
                <a:gd name="connsiteX4" fmla="*/ 481007 w 481006"/>
                <a:gd name="connsiteY4" fmla="*/ 53184 h 480793"/>
                <a:gd name="connsiteX5" fmla="*/ 427823 w 481006"/>
                <a:gd name="connsiteY5" fmla="*/ 106368 h 480793"/>
                <a:gd name="connsiteX6" fmla="*/ 106368 w 481006"/>
                <a:gd name="connsiteY6" fmla="*/ 427823 h 480793"/>
                <a:gd name="connsiteX7" fmla="*/ 53184 w 481006"/>
                <a:gd name="connsiteY7" fmla="*/ 480793 h 48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0793">
                  <a:moveTo>
                    <a:pt x="53184" y="480793"/>
                  </a:moveTo>
                  <a:cubicBezTo>
                    <a:pt x="23922" y="480793"/>
                    <a:pt x="0" y="457085"/>
                    <a:pt x="0" y="427609"/>
                  </a:cubicBezTo>
                  <a:cubicBezTo>
                    <a:pt x="0" y="313338"/>
                    <a:pt x="44427" y="205902"/>
                    <a:pt x="125378" y="125164"/>
                  </a:cubicBezTo>
                  <a:cubicBezTo>
                    <a:pt x="206329" y="44427"/>
                    <a:pt x="313551" y="0"/>
                    <a:pt x="427823" y="0"/>
                  </a:cubicBezTo>
                  <a:cubicBezTo>
                    <a:pt x="457085" y="0"/>
                    <a:pt x="481007" y="23709"/>
                    <a:pt x="481007" y="53184"/>
                  </a:cubicBezTo>
                  <a:cubicBezTo>
                    <a:pt x="481007" y="82660"/>
                    <a:pt x="457298" y="106368"/>
                    <a:pt x="427823" y="106368"/>
                  </a:cubicBezTo>
                  <a:cubicBezTo>
                    <a:pt x="250542" y="106368"/>
                    <a:pt x="106368" y="250542"/>
                    <a:pt x="106368" y="427823"/>
                  </a:cubicBezTo>
                  <a:cubicBezTo>
                    <a:pt x="106368" y="456871"/>
                    <a:pt x="82660" y="480793"/>
                    <a:pt x="53184" y="480793"/>
                  </a:cubicBezTo>
                  <a:close/>
                </a:path>
              </a:pathLst>
            </a:custGeom>
            <a:solidFill>
              <a:srgbClr val="FFB900"/>
            </a:solidFill>
            <a:ln w="2129" cap="flat">
              <a:noFill/>
              <a:prstDash val="solid"/>
              <a:miter/>
            </a:ln>
          </p:spPr>
          <p:txBody>
            <a:bodyPr rtlCol="0" anchor="ctr"/>
            <a:lstStyle/>
            <a:p>
              <a:endParaRPr lang="en-US" sz="1730"/>
            </a:p>
          </p:txBody>
        </p:sp>
        <p:sp>
          <p:nvSpPr>
            <p:cNvPr id="56" name="Graphic 184">
              <a:extLst>
                <a:ext uri="{FF2B5EF4-FFF2-40B4-BE49-F238E27FC236}">
                  <a16:creationId xmlns:a16="http://schemas.microsoft.com/office/drawing/2014/main" id="{0E09ABD3-476C-451E-8AED-9B8D518218C2}"/>
                </a:ext>
              </a:extLst>
            </p:cNvPr>
            <p:cNvSpPr/>
            <p:nvPr/>
          </p:nvSpPr>
          <p:spPr>
            <a:xfrm>
              <a:off x="8482810" y="2979506"/>
              <a:ext cx="222309" cy="377415"/>
            </a:xfrm>
            <a:custGeom>
              <a:avLst/>
              <a:gdLst>
                <a:gd name="connsiteX0" fmla="*/ 169164 w 222309"/>
                <a:gd name="connsiteY0" fmla="*/ 377415 h 377415"/>
                <a:gd name="connsiteX1" fmla="*/ 132426 w 222309"/>
                <a:gd name="connsiteY1" fmla="*/ 362677 h 377415"/>
                <a:gd name="connsiteX2" fmla="*/ 35670 w 222309"/>
                <a:gd name="connsiteY2" fmla="*/ 224484 h 377415"/>
                <a:gd name="connsiteX3" fmla="*/ 0 w 222309"/>
                <a:gd name="connsiteY3" fmla="*/ 53184 h 377415"/>
                <a:gd name="connsiteX4" fmla="*/ 53184 w 222309"/>
                <a:gd name="connsiteY4" fmla="*/ 0 h 377415"/>
                <a:gd name="connsiteX5" fmla="*/ 106368 w 222309"/>
                <a:gd name="connsiteY5" fmla="*/ 53184 h 377415"/>
                <a:gd name="connsiteX6" fmla="*/ 205902 w 222309"/>
                <a:gd name="connsiteY6" fmla="*/ 285785 h 377415"/>
                <a:gd name="connsiteX7" fmla="*/ 207610 w 222309"/>
                <a:gd name="connsiteY7" fmla="*/ 360969 h 377415"/>
                <a:gd name="connsiteX8" fmla="*/ 169164 w 222309"/>
                <a:gd name="connsiteY8" fmla="*/ 377415 h 37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09" h="377415">
                  <a:moveTo>
                    <a:pt x="169164" y="377415"/>
                  </a:moveTo>
                  <a:cubicBezTo>
                    <a:pt x="155921" y="377415"/>
                    <a:pt x="142679" y="372503"/>
                    <a:pt x="132426" y="362677"/>
                  </a:cubicBezTo>
                  <a:cubicBezTo>
                    <a:pt x="90990" y="323163"/>
                    <a:pt x="58524" y="276600"/>
                    <a:pt x="35670" y="224484"/>
                  </a:cubicBezTo>
                  <a:cubicBezTo>
                    <a:pt x="11961" y="170446"/>
                    <a:pt x="0" y="112776"/>
                    <a:pt x="0" y="53184"/>
                  </a:cubicBezTo>
                  <a:cubicBezTo>
                    <a:pt x="0" y="23922"/>
                    <a:pt x="23709" y="0"/>
                    <a:pt x="53184" y="0"/>
                  </a:cubicBezTo>
                  <a:cubicBezTo>
                    <a:pt x="82660" y="0"/>
                    <a:pt x="106368" y="23709"/>
                    <a:pt x="106368" y="53184"/>
                  </a:cubicBezTo>
                  <a:cubicBezTo>
                    <a:pt x="106368" y="141824"/>
                    <a:pt x="141824" y="224484"/>
                    <a:pt x="205902" y="285785"/>
                  </a:cubicBezTo>
                  <a:cubicBezTo>
                    <a:pt x="227047" y="306076"/>
                    <a:pt x="227902" y="339610"/>
                    <a:pt x="207610" y="360969"/>
                  </a:cubicBezTo>
                  <a:cubicBezTo>
                    <a:pt x="197144" y="371862"/>
                    <a:pt x="183047" y="377415"/>
                    <a:pt x="169164" y="377415"/>
                  </a:cubicBezTo>
                  <a:close/>
                </a:path>
              </a:pathLst>
            </a:custGeom>
            <a:solidFill>
              <a:srgbClr val="FFFFFF"/>
            </a:solidFill>
            <a:ln w="2129" cap="flat">
              <a:noFill/>
              <a:prstDash val="solid"/>
              <a:miter/>
            </a:ln>
          </p:spPr>
          <p:txBody>
            <a:bodyPr rtlCol="0" anchor="ctr"/>
            <a:lstStyle/>
            <a:p>
              <a:endParaRPr lang="en-US" sz="1730"/>
            </a:p>
          </p:txBody>
        </p:sp>
        <p:sp>
          <p:nvSpPr>
            <p:cNvPr id="57" name="Graphic 184">
              <a:extLst>
                <a:ext uri="{FF2B5EF4-FFF2-40B4-BE49-F238E27FC236}">
                  <a16:creationId xmlns:a16="http://schemas.microsoft.com/office/drawing/2014/main" id="{CB93723E-6BA4-4857-920A-3B70BC2D6F22}"/>
                </a:ext>
              </a:extLst>
            </p:cNvPr>
            <p:cNvSpPr/>
            <p:nvPr/>
          </p:nvSpPr>
          <p:spPr>
            <a:xfrm>
              <a:off x="8494343" y="29946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D2D2D2"/>
            </a:solidFill>
            <a:ln w="2129" cap="flat">
              <a:noFill/>
              <a:prstDash val="solid"/>
              <a:miter/>
            </a:ln>
          </p:spPr>
          <p:txBody>
            <a:bodyPr rtlCol="0" anchor="ctr"/>
            <a:lstStyle/>
            <a:p>
              <a:endParaRPr lang="en-US" sz="1730"/>
            </a:p>
          </p:txBody>
        </p:sp>
        <p:sp>
          <p:nvSpPr>
            <p:cNvPr id="58" name="Graphic 184">
              <a:extLst>
                <a:ext uri="{FF2B5EF4-FFF2-40B4-BE49-F238E27FC236}">
                  <a16:creationId xmlns:a16="http://schemas.microsoft.com/office/drawing/2014/main" id="{1FCA488E-46F8-4464-B9DC-30B62467A91F}"/>
                </a:ext>
              </a:extLst>
            </p:cNvPr>
            <p:cNvSpPr/>
            <p:nvPr/>
          </p:nvSpPr>
          <p:spPr>
            <a:xfrm>
              <a:off x="9245115" y="2988049"/>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8" y="83300"/>
                    <a:pt x="0" y="64653"/>
                    <a:pt x="0" y="41650"/>
                  </a:cubicBezTo>
                  <a:cubicBezTo>
                    <a:pt x="0" y="18647"/>
                    <a:pt x="18648" y="0"/>
                    <a:pt x="41650" y="0"/>
                  </a:cubicBezTo>
                  <a:cubicBezTo>
                    <a:pt x="64653" y="0"/>
                    <a:pt x="83300" y="18647"/>
                    <a:pt x="83300" y="41650"/>
                  </a:cubicBezTo>
                  <a:close/>
                </a:path>
              </a:pathLst>
            </a:custGeom>
            <a:solidFill>
              <a:srgbClr val="FFB900"/>
            </a:solidFill>
            <a:ln w="2129"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352736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5_Section title - Risk mitiga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9" name="Graphic 18">
            <a:extLst>
              <a:ext uri="{FF2B5EF4-FFF2-40B4-BE49-F238E27FC236}">
                <a16:creationId xmlns:a16="http://schemas.microsoft.com/office/drawing/2014/main" id="{9407B427-F5D0-4772-8503-A298C22597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3148982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12_Section title - Risk mitiga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19" name="Graphic 23">
            <a:extLst>
              <a:ext uri="{FF2B5EF4-FFF2-40B4-BE49-F238E27FC236}">
                <a16:creationId xmlns:a16="http://schemas.microsoft.com/office/drawing/2014/main" id="{7DDAA02E-03C1-4DCD-A528-068B212D7BED}"/>
              </a:ext>
            </a:extLst>
          </p:cNvPr>
          <p:cNvGrpSpPr/>
          <p:nvPr userDrawn="1"/>
        </p:nvGrpSpPr>
        <p:grpSpPr>
          <a:xfrm>
            <a:off x="5428221" y="2365902"/>
            <a:ext cx="6265716" cy="3953238"/>
            <a:chOff x="739747" y="5439685"/>
            <a:chExt cx="1311661" cy="827451"/>
          </a:xfrm>
        </p:grpSpPr>
        <p:grpSp>
          <p:nvGrpSpPr>
            <p:cNvPr id="30" name="Graphic 23">
              <a:extLst>
                <a:ext uri="{FF2B5EF4-FFF2-40B4-BE49-F238E27FC236}">
                  <a16:creationId xmlns:a16="http://schemas.microsoft.com/office/drawing/2014/main" id="{B596A824-9FD5-47FA-AF8C-C342EF61D128}"/>
                </a:ext>
              </a:extLst>
            </p:cNvPr>
            <p:cNvGrpSpPr/>
            <p:nvPr/>
          </p:nvGrpSpPr>
          <p:grpSpPr>
            <a:xfrm>
              <a:off x="739747" y="5918983"/>
              <a:ext cx="187105" cy="348153"/>
              <a:chOff x="739747" y="5918983"/>
              <a:chExt cx="187105" cy="348153"/>
            </a:xfrm>
          </p:grpSpPr>
          <p:sp>
            <p:nvSpPr>
              <p:cNvPr id="39" name="Graphic 23">
                <a:extLst>
                  <a:ext uri="{FF2B5EF4-FFF2-40B4-BE49-F238E27FC236}">
                    <a16:creationId xmlns:a16="http://schemas.microsoft.com/office/drawing/2014/main" id="{06DCE4C1-281A-497D-9B6F-11A5E8E4AE3B}"/>
                  </a:ext>
                </a:extLst>
              </p:cNvPr>
              <p:cNvSpPr/>
              <p:nvPr/>
            </p:nvSpPr>
            <p:spPr>
              <a:xfrm>
                <a:off x="739747" y="5918983"/>
                <a:ext cx="187105" cy="348153"/>
              </a:xfrm>
              <a:custGeom>
                <a:avLst/>
                <a:gdLst>
                  <a:gd name="connsiteX0" fmla="*/ 93553 w 187105"/>
                  <a:gd name="connsiteY0" fmla="*/ 0 h 348153"/>
                  <a:gd name="connsiteX1" fmla="*/ 93553 w 187105"/>
                  <a:gd name="connsiteY1" fmla="*/ 0 h 348153"/>
                  <a:gd name="connsiteX2" fmla="*/ 187106 w 187105"/>
                  <a:gd name="connsiteY2" fmla="*/ 93553 h 348153"/>
                  <a:gd name="connsiteX3" fmla="*/ 187106 w 187105"/>
                  <a:gd name="connsiteY3" fmla="*/ 254600 h 348153"/>
                  <a:gd name="connsiteX4" fmla="*/ 93553 w 187105"/>
                  <a:gd name="connsiteY4" fmla="*/ 348153 h 348153"/>
                  <a:gd name="connsiteX5" fmla="*/ 93553 w 187105"/>
                  <a:gd name="connsiteY5" fmla="*/ 348153 h 348153"/>
                  <a:gd name="connsiteX6" fmla="*/ 0 w 187105"/>
                  <a:gd name="connsiteY6" fmla="*/ 254600 h 348153"/>
                  <a:gd name="connsiteX7" fmla="*/ 0 w 187105"/>
                  <a:gd name="connsiteY7" fmla="*/ 93553 h 348153"/>
                  <a:gd name="connsiteX8" fmla="*/ 93553 w 187105"/>
                  <a:gd name="connsiteY8" fmla="*/ 0 h 34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348153">
                    <a:moveTo>
                      <a:pt x="93553" y="0"/>
                    </a:moveTo>
                    <a:lnTo>
                      <a:pt x="93553" y="0"/>
                    </a:lnTo>
                    <a:cubicBezTo>
                      <a:pt x="145242" y="0"/>
                      <a:pt x="187106" y="41864"/>
                      <a:pt x="187106" y="93553"/>
                    </a:cubicBezTo>
                    <a:lnTo>
                      <a:pt x="187106" y="254600"/>
                    </a:lnTo>
                    <a:cubicBezTo>
                      <a:pt x="187106" y="306289"/>
                      <a:pt x="145242" y="348153"/>
                      <a:pt x="93553" y="348153"/>
                    </a:cubicBezTo>
                    <a:lnTo>
                      <a:pt x="93553" y="348153"/>
                    </a:lnTo>
                    <a:cubicBezTo>
                      <a:pt x="41864" y="348153"/>
                      <a:pt x="0" y="306289"/>
                      <a:pt x="0" y="254600"/>
                    </a:cubicBezTo>
                    <a:lnTo>
                      <a:pt x="0" y="93553"/>
                    </a:lnTo>
                    <a:cubicBezTo>
                      <a:pt x="0" y="42077"/>
                      <a:pt x="41864" y="0"/>
                      <a:pt x="93553" y="0"/>
                    </a:cubicBezTo>
                    <a:close/>
                  </a:path>
                </a:pathLst>
              </a:custGeom>
              <a:solidFill>
                <a:srgbClr val="FFFFFF"/>
              </a:solidFill>
              <a:ln w="2129" cap="flat">
                <a:noFill/>
                <a:prstDash val="solid"/>
                <a:miter/>
              </a:ln>
            </p:spPr>
            <p:txBody>
              <a:bodyPr rtlCol="0" anchor="ctr"/>
              <a:lstStyle/>
              <a:p>
                <a:endParaRPr lang="en-US" sz="1730"/>
              </a:p>
            </p:txBody>
          </p:sp>
          <p:sp>
            <p:nvSpPr>
              <p:cNvPr id="40" name="Graphic 23">
                <a:extLst>
                  <a:ext uri="{FF2B5EF4-FFF2-40B4-BE49-F238E27FC236}">
                    <a16:creationId xmlns:a16="http://schemas.microsoft.com/office/drawing/2014/main" id="{8BE50679-0E07-48D4-9602-A0FAA3586D61}"/>
                  </a:ext>
                </a:extLst>
              </p:cNvPr>
              <p:cNvSpPr/>
              <p:nvPr/>
            </p:nvSpPr>
            <p:spPr>
              <a:xfrm>
                <a:off x="739747" y="5919197"/>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63A402"/>
              </a:solidFill>
              <a:ln w="2129" cap="flat">
                <a:noFill/>
                <a:prstDash val="solid"/>
                <a:miter/>
              </a:ln>
            </p:spPr>
            <p:txBody>
              <a:bodyPr rtlCol="0" anchor="ctr"/>
              <a:lstStyle/>
              <a:p>
                <a:endParaRPr lang="en-US" sz="1730"/>
              </a:p>
            </p:txBody>
          </p:sp>
        </p:grpSp>
        <p:sp>
          <p:nvSpPr>
            <p:cNvPr id="31" name="Graphic 23">
              <a:extLst>
                <a:ext uri="{FF2B5EF4-FFF2-40B4-BE49-F238E27FC236}">
                  <a16:creationId xmlns:a16="http://schemas.microsoft.com/office/drawing/2014/main" id="{2748FE63-2081-4462-BD2E-517DBBD88D40}"/>
                </a:ext>
              </a:extLst>
            </p:cNvPr>
            <p:cNvSpPr/>
            <p:nvPr/>
          </p:nvSpPr>
          <p:spPr>
            <a:xfrm>
              <a:off x="964658"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30"/>
            </a:p>
          </p:txBody>
        </p:sp>
        <p:sp>
          <p:nvSpPr>
            <p:cNvPr id="32" name="Graphic 23">
              <a:extLst>
                <a:ext uri="{FF2B5EF4-FFF2-40B4-BE49-F238E27FC236}">
                  <a16:creationId xmlns:a16="http://schemas.microsoft.com/office/drawing/2014/main" id="{B9EB8B44-BE0D-4F75-B0BF-2BD2BB9BAAA7}"/>
                </a:ext>
              </a:extLst>
            </p:cNvPr>
            <p:cNvSpPr/>
            <p:nvPr/>
          </p:nvSpPr>
          <p:spPr>
            <a:xfrm>
              <a:off x="1189569"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30"/>
            </a:p>
          </p:txBody>
        </p:sp>
        <p:grpSp>
          <p:nvGrpSpPr>
            <p:cNvPr id="33" name="Graphic 23">
              <a:extLst>
                <a:ext uri="{FF2B5EF4-FFF2-40B4-BE49-F238E27FC236}">
                  <a16:creationId xmlns:a16="http://schemas.microsoft.com/office/drawing/2014/main" id="{CA695063-785D-42BA-804C-73F906732F7D}"/>
                </a:ext>
              </a:extLst>
            </p:cNvPr>
            <p:cNvGrpSpPr/>
            <p:nvPr/>
          </p:nvGrpSpPr>
          <p:grpSpPr>
            <a:xfrm>
              <a:off x="1414480" y="5634266"/>
              <a:ext cx="187105" cy="627743"/>
              <a:chOff x="1414480" y="5634266"/>
              <a:chExt cx="187105" cy="627743"/>
            </a:xfrm>
          </p:grpSpPr>
          <p:sp>
            <p:nvSpPr>
              <p:cNvPr id="37" name="Graphic 23">
                <a:extLst>
                  <a:ext uri="{FF2B5EF4-FFF2-40B4-BE49-F238E27FC236}">
                    <a16:creationId xmlns:a16="http://schemas.microsoft.com/office/drawing/2014/main" id="{67A4AC76-E88E-464F-AAF0-E9FC4A21ABA4}"/>
                  </a:ext>
                </a:extLst>
              </p:cNvPr>
              <p:cNvSpPr/>
              <p:nvPr/>
            </p:nvSpPr>
            <p:spPr>
              <a:xfrm>
                <a:off x="1414480" y="5634266"/>
                <a:ext cx="187105" cy="627743"/>
              </a:xfrm>
              <a:custGeom>
                <a:avLst/>
                <a:gdLst>
                  <a:gd name="connsiteX0" fmla="*/ 93553 w 187105"/>
                  <a:gd name="connsiteY0" fmla="*/ 0 h 627743"/>
                  <a:gd name="connsiteX1" fmla="*/ 93553 w 187105"/>
                  <a:gd name="connsiteY1" fmla="*/ 0 h 627743"/>
                  <a:gd name="connsiteX2" fmla="*/ 187106 w 187105"/>
                  <a:gd name="connsiteY2" fmla="*/ 93553 h 627743"/>
                  <a:gd name="connsiteX3" fmla="*/ 187106 w 187105"/>
                  <a:gd name="connsiteY3" fmla="*/ 534191 h 627743"/>
                  <a:gd name="connsiteX4" fmla="*/ 93553 w 187105"/>
                  <a:gd name="connsiteY4" fmla="*/ 627744 h 627743"/>
                  <a:gd name="connsiteX5" fmla="*/ 93553 w 187105"/>
                  <a:gd name="connsiteY5" fmla="*/ 627744 h 627743"/>
                  <a:gd name="connsiteX6" fmla="*/ 0 w 187105"/>
                  <a:gd name="connsiteY6" fmla="*/ 534191 h 627743"/>
                  <a:gd name="connsiteX7" fmla="*/ 0 w 187105"/>
                  <a:gd name="connsiteY7" fmla="*/ 93766 h 627743"/>
                  <a:gd name="connsiteX8" fmla="*/ 93553 w 187105"/>
                  <a:gd name="connsiteY8" fmla="*/ 0 h 62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627743">
                    <a:moveTo>
                      <a:pt x="93553" y="0"/>
                    </a:moveTo>
                    <a:lnTo>
                      <a:pt x="93553" y="0"/>
                    </a:lnTo>
                    <a:cubicBezTo>
                      <a:pt x="145242" y="0"/>
                      <a:pt x="187106" y="41864"/>
                      <a:pt x="187106" y="93553"/>
                    </a:cubicBezTo>
                    <a:lnTo>
                      <a:pt x="187106" y="534191"/>
                    </a:lnTo>
                    <a:cubicBezTo>
                      <a:pt x="187106" y="585880"/>
                      <a:pt x="145242" y="627744"/>
                      <a:pt x="93553" y="627744"/>
                    </a:cubicBezTo>
                    <a:lnTo>
                      <a:pt x="93553" y="627744"/>
                    </a:lnTo>
                    <a:cubicBezTo>
                      <a:pt x="41864" y="627744"/>
                      <a:pt x="0" y="585880"/>
                      <a:pt x="0" y="534191"/>
                    </a:cubicBezTo>
                    <a:lnTo>
                      <a:pt x="0" y="93766"/>
                    </a:lnTo>
                    <a:cubicBezTo>
                      <a:pt x="0" y="42077"/>
                      <a:pt x="41864" y="0"/>
                      <a:pt x="93553" y="0"/>
                    </a:cubicBezTo>
                    <a:close/>
                  </a:path>
                </a:pathLst>
              </a:custGeom>
              <a:solidFill>
                <a:srgbClr val="FFFFFF"/>
              </a:solidFill>
              <a:ln w="2129" cap="flat">
                <a:noFill/>
                <a:prstDash val="solid"/>
                <a:miter/>
              </a:ln>
            </p:spPr>
            <p:txBody>
              <a:bodyPr rtlCol="0" anchor="ctr"/>
              <a:lstStyle/>
              <a:p>
                <a:endParaRPr lang="en-US" sz="1730"/>
              </a:p>
            </p:txBody>
          </p:sp>
          <p:sp>
            <p:nvSpPr>
              <p:cNvPr id="38" name="Graphic 23">
                <a:extLst>
                  <a:ext uri="{FF2B5EF4-FFF2-40B4-BE49-F238E27FC236}">
                    <a16:creationId xmlns:a16="http://schemas.microsoft.com/office/drawing/2014/main" id="{DE43AA4C-4024-420F-890C-9457071A38C4}"/>
                  </a:ext>
                </a:extLst>
              </p:cNvPr>
              <p:cNvSpPr/>
              <p:nvPr/>
            </p:nvSpPr>
            <p:spPr>
              <a:xfrm>
                <a:off x="1414480" y="5634480"/>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63A402"/>
              </a:solidFill>
              <a:ln w="2129" cap="flat">
                <a:noFill/>
                <a:prstDash val="solid"/>
                <a:miter/>
              </a:ln>
            </p:spPr>
            <p:txBody>
              <a:bodyPr rtlCol="0" anchor="ctr"/>
              <a:lstStyle/>
              <a:p>
                <a:endParaRPr lang="en-US" sz="1730"/>
              </a:p>
            </p:txBody>
          </p:sp>
        </p:grpSp>
        <p:sp>
          <p:nvSpPr>
            <p:cNvPr id="34" name="Graphic 23">
              <a:extLst>
                <a:ext uri="{FF2B5EF4-FFF2-40B4-BE49-F238E27FC236}">
                  <a16:creationId xmlns:a16="http://schemas.microsoft.com/office/drawing/2014/main" id="{D0F02BAA-F915-495E-B1E3-477762A26EE6}"/>
                </a:ext>
              </a:extLst>
            </p:cNvPr>
            <p:cNvSpPr/>
            <p:nvPr/>
          </p:nvSpPr>
          <p:spPr>
            <a:xfrm>
              <a:off x="1639392"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30"/>
            </a:p>
          </p:txBody>
        </p:sp>
        <p:sp>
          <p:nvSpPr>
            <p:cNvPr id="35" name="Graphic 23">
              <a:extLst>
                <a:ext uri="{FF2B5EF4-FFF2-40B4-BE49-F238E27FC236}">
                  <a16:creationId xmlns:a16="http://schemas.microsoft.com/office/drawing/2014/main" id="{081B9E18-F175-48A9-B136-FB01FA4E2CBB}"/>
                </a:ext>
              </a:extLst>
            </p:cNvPr>
            <p:cNvSpPr/>
            <p:nvPr/>
          </p:nvSpPr>
          <p:spPr>
            <a:xfrm>
              <a:off x="1864303"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30"/>
            </a:p>
          </p:txBody>
        </p:sp>
        <p:sp>
          <p:nvSpPr>
            <p:cNvPr id="36" name="Graphic 23">
              <a:extLst>
                <a:ext uri="{FF2B5EF4-FFF2-40B4-BE49-F238E27FC236}">
                  <a16:creationId xmlns:a16="http://schemas.microsoft.com/office/drawing/2014/main" id="{93F9AF0E-E22D-46FC-A312-039A04FDB186}"/>
                </a:ext>
              </a:extLst>
            </p:cNvPr>
            <p:cNvSpPr/>
            <p:nvPr/>
          </p:nvSpPr>
          <p:spPr>
            <a:xfrm>
              <a:off x="1414053" y="5439685"/>
              <a:ext cx="186892" cy="125805"/>
            </a:xfrm>
            <a:custGeom>
              <a:avLst/>
              <a:gdLst>
                <a:gd name="connsiteX0" fmla="*/ 186892 w 186892"/>
                <a:gd name="connsiteY0" fmla="*/ 0 h 125805"/>
                <a:gd name="connsiteX1" fmla="*/ 93553 w 186892"/>
                <a:gd name="connsiteY1" fmla="*/ 125805 h 125805"/>
                <a:gd name="connsiteX2" fmla="*/ 0 w 186892"/>
                <a:gd name="connsiteY2" fmla="*/ 0 h 125805"/>
              </a:gdLst>
              <a:ahLst/>
              <a:cxnLst>
                <a:cxn ang="0">
                  <a:pos x="connsiteX0" y="connsiteY0"/>
                </a:cxn>
                <a:cxn ang="0">
                  <a:pos x="connsiteX1" y="connsiteY1"/>
                </a:cxn>
                <a:cxn ang="0">
                  <a:pos x="connsiteX2" y="connsiteY2"/>
                </a:cxn>
              </a:cxnLst>
              <a:rect l="l" t="t" r="r" b="b"/>
              <a:pathLst>
                <a:path w="186892" h="125805">
                  <a:moveTo>
                    <a:pt x="186892" y="0"/>
                  </a:moveTo>
                  <a:lnTo>
                    <a:pt x="93553" y="125805"/>
                  </a:lnTo>
                  <a:lnTo>
                    <a:pt x="0" y="0"/>
                  </a:lnTo>
                  <a:close/>
                </a:path>
              </a:pathLst>
            </a:custGeom>
            <a:solidFill>
              <a:srgbClr val="FFB900"/>
            </a:solidFill>
            <a:ln w="2129"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4121935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8_Section title - Risk mitiga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1" name="Graphic 20">
            <a:extLst>
              <a:ext uri="{FF2B5EF4-FFF2-40B4-BE49-F238E27FC236}">
                <a16:creationId xmlns:a16="http://schemas.microsoft.com/office/drawing/2014/main" id="{2071775D-ABBE-418A-AA4F-A3040AED738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1" y="0"/>
            <a:ext cx="4787900" cy="6858000"/>
          </a:xfrm>
          <a:prstGeom prst="rect">
            <a:avLst/>
          </a:prstGeom>
        </p:spPr>
      </p:pic>
    </p:spTree>
    <p:extLst>
      <p:ext uri="{BB962C8B-B14F-4D97-AF65-F5344CB8AC3E}">
        <p14:creationId xmlns:p14="http://schemas.microsoft.com/office/powerpoint/2010/main" val="1393581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10_Section title - Risk mitiga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aphic 15">
            <a:extLst>
              <a:ext uri="{FF2B5EF4-FFF2-40B4-BE49-F238E27FC236}">
                <a16:creationId xmlns:a16="http://schemas.microsoft.com/office/drawing/2014/main" id="{C86BB376-248B-47FA-87FE-9E74BF9A363A}"/>
              </a:ext>
            </a:extLst>
          </p:cNvPr>
          <p:cNvGrpSpPr/>
          <p:nvPr/>
        </p:nvGrpSpPr>
        <p:grpSpPr>
          <a:xfrm>
            <a:off x="7498665" y="1236038"/>
            <a:ext cx="3141420" cy="5733753"/>
            <a:chOff x="5971592" y="3047011"/>
            <a:chExt cx="493555" cy="900714"/>
          </a:xfrm>
        </p:grpSpPr>
        <p:sp>
          <p:nvSpPr>
            <p:cNvPr id="6" name="Freeform: Shape 5">
              <a:extLst>
                <a:ext uri="{FF2B5EF4-FFF2-40B4-BE49-F238E27FC236}">
                  <a16:creationId xmlns:a16="http://schemas.microsoft.com/office/drawing/2014/main" id="{C2FEFB1E-FAC7-462A-B282-76655AF5F140}"/>
                </a:ext>
              </a:extLst>
            </p:cNvPr>
            <p:cNvSpPr/>
            <p:nvPr/>
          </p:nvSpPr>
          <p:spPr>
            <a:xfrm>
              <a:off x="6037537" y="3047011"/>
              <a:ext cx="427610" cy="900714"/>
            </a:xfrm>
            <a:custGeom>
              <a:avLst/>
              <a:gdLst>
                <a:gd name="connsiteX0" fmla="*/ 215 w 427610"/>
                <a:gd name="connsiteY0" fmla="*/ 269767 h 900714"/>
                <a:gd name="connsiteX1" fmla="*/ 1 w 427610"/>
                <a:gd name="connsiteY1" fmla="*/ 212311 h 900714"/>
                <a:gd name="connsiteX2" fmla="*/ 210602 w 427610"/>
                <a:gd name="connsiteY2" fmla="*/ 1 h 900714"/>
                <a:gd name="connsiteX3" fmla="*/ 210602 w 427610"/>
                <a:gd name="connsiteY3" fmla="*/ 1 h 900714"/>
                <a:gd name="connsiteX4" fmla="*/ 422911 w 427610"/>
                <a:gd name="connsiteY4" fmla="*/ 210602 h 900714"/>
                <a:gd name="connsiteX5" fmla="*/ 427610 w 427610"/>
                <a:gd name="connsiteY5" fmla="*/ 900714 h 90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610" h="900714">
                  <a:moveTo>
                    <a:pt x="215" y="269767"/>
                  </a:moveTo>
                  <a:lnTo>
                    <a:pt x="1" y="212311"/>
                  </a:lnTo>
                  <a:cubicBezTo>
                    <a:pt x="-426" y="96117"/>
                    <a:pt x="94195" y="429"/>
                    <a:pt x="210602" y="1"/>
                  </a:cubicBezTo>
                  <a:lnTo>
                    <a:pt x="210602" y="1"/>
                  </a:lnTo>
                  <a:cubicBezTo>
                    <a:pt x="326796" y="-426"/>
                    <a:pt x="422484" y="94195"/>
                    <a:pt x="422911" y="210602"/>
                  </a:cubicBezTo>
                  <a:lnTo>
                    <a:pt x="427610" y="900714"/>
                  </a:lnTo>
                </a:path>
              </a:pathLst>
            </a:custGeom>
            <a:noFill/>
            <a:ln w="825500" cap="rnd">
              <a:solidFill>
                <a:srgbClr val="FFFFFF"/>
              </a:solidFill>
              <a:prstDash val="solid"/>
              <a:miter/>
            </a:ln>
          </p:spPr>
          <p:txBody>
            <a:bodyPr rtlCol="0" anchor="ctr"/>
            <a:lstStyle/>
            <a:p>
              <a:endParaRPr lang="en-US" sz="1730"/>
            </a:p>
          </p:txBody>
        </p:sp>
        <p:sp>
          <p:nvSpPr>
            <p:cNvPr id="8" name="Freeform: Shape 7">
              <a:extLst>
                <a:ext uri="{FF2B5EF4-FFF2-40B4-BE49-F238E27FC236}">
                  <a16:creationId xmlns:a16="http://schemas.microsoft.com/office/drawing/2014/main" id="{A33E45C5-E706-4B61-9DDA-F3FFC2F89356}"/>
                </a:ext>
              </a:extLst>
            </p:cNvPr>
            <p:cNvSpPr/>
            <p:nvPr/>
          </p:nvSpPr>
          <p:spPr>
            <a:xfrm>
              <a:off x="6249848" y="3457320"/>
              <a:ext cx="2349" cy="490191"/>
            </a:xfrm>
            <a:custGeom>
              <a:avLst/>
              <a:gdLst>
                <a:gd name="connsiteX0" fmla="*/ 0 w 2349"/>
                <a:gd name="connsiteY0" fmla="*/ 0 h 490191"/>
                <a:gd name="connsiteX1" fmla="*/ 2349 w 2349"/>
                <a:gd name="connsiteY1" fmla="*/ 490191 h 490191"/>
              </a:gdLst>
              <a:ahLst/>
              <a:cxnLst>
                <a:cxn ang="0">
                  <a:pos x="connsiteX0" y="connsiteY0"/>
                </a:cxn>
                <a:cxn ang="0">
                  <a:pos x="connsiteX1" y="connsiteY1"/>
                </a:cxn>
              </a:cxnLst>
              <a:rect l="l" t="t" r="r" b="b"/>
              <a:pathLst>
                <a:path w="2349" h="490191">
                  <a:moveTo>
                    <a:pt x="0" y="0"/>
                  </a:moveTo>
                  <a:lnTo>
                    <a:pt x="2349" y="490191"/>
                  </a:lnTo>
                </a:path>
              </a:pathLst>
            </a:custGeom>
            <a:ln w="825500" cap="rnd">
              <a:solidFill>
                <a:schemeClr val="bg1"/>
              </a:solidFill>
              <a:prstDash val="solid"/>
              <a:miter/>
            </a:ln>
          </p:spPr>
          <p:txBody>
            <a:bodyPr rtlCol="0" anchor="ctr"/>
            <a:lstStyle/>
            <a:p>
              <a:endParaRPr lang="en-US" sz="1730"/>
            </a:p>
          </p:txBody>
        </p:sp>
        <p:sp>
          <p:nvSpPr>
            <p:cNvPr id="9" name="Freeform: Shape 8">
              <a:extLst>
                <a:ext uri="{FF2B5EF4-FFF2-40B4-BE49-F238E27FC236}">
                  <a16:creationId xmlns:a16="http://schemas.microsoft.com/office/drawing/2014/main" id="{F2D9C82B-47A1-41D1-B83C-C07ACA2A15AA}"/>
                </a:ext>
              </a:extLst>
            </p:cNvPr>
            <p:cNvSpPr/>
            <p:nvPr/>
          </p:nvSpPr>
          <p:spPr>
            <a:xfrm>
              <a:off x="6039461" y="3721960"/>
              <a:ext cx="1067" cy="223416"/>
            </a:xfrm>
            <a:custGeom>
              <a:avLst/>
              <a:gdLst>
                <a:gd name="connsiteX0" fmla="*/ 0 w 1067"/>
                <a:gd name="connsiteY0" fmla="*/ 0 h 223416"/>
                <a:gd name="connsiteX1" fmla="*/ 1068 w 1067"/>
                <a:gd name="connsiteY1" fmla="*/ 223416 h 223416"/>
              </a:gdLst>
              <a:ahLst/>
              <a:cxnLst>
                <a:cxn ang="0">
                  <a:pos x="connsiteX0" y="connsiteY0"/>
                </a:cxn>
                <a:cxn ang="0">
                  <a:pos x="connsiteX1" y="connsiteY1"/>
                </a:cxn>
              </a:cxnLst>
              <a:rect l="l" t="t" r="r" b="b"/>
              <a:pathLst>
                <a:path w="1067" h="223416">
                  <a:moveTo>
                    <a:pt x="0" y="0"/>
                  </a:moveTo>
                  <a:lnTo>
                    <a:pt x="1068" y="223416"/>
                  </a:lnTo>
                </a:path>
              </a:pathLst>
            </a:custGeom>
            <a:ln w="825500" cap="rnd">
              <a:solidFill>
                <a:srgbClr val="FFFFFF"/>
              </a:solidFill>
              <a:prstDash val="solid"/>
              <a:miter/>
            </a:ln>
          </p:spPr>
          <p:txBody>
            <a:bodyPr rtlCol="0" anchor="ctr"/>
            <a:lstStyle/>
            <a:p>
              <a:endParaRPr lang="en-US" sz="1730"/>
            </a:p>
          </p:txBody>
        </p:sp>
        <p:grpSp>
          <p:nvGrpSpPr>
            <p:cNvPr id="22" name="Graphic 15">
              <a:extLst>
                <a:ext uri="{FF2B5EF4-FFF2-40B4-BE49-F238E27FC236}">
                  <a16:creationId xmlns:a16="http://schemas.microsoft.com/office/drawing/2014/main" id="{EAEA59A0-43C5-4D6A-A607-FF5403158C1F}"/>
                </a:ext>
              </a:extLst>
            </p:cNvPr>
            <p:cNvGrpSpPr/>
            <p:nvPr/>
          </p:nvGrpSpPr>
          <p:grpSpPr>
            <a:xfrm>
              <a:off x="5971592" y="3441355"/>
              <a:ext cx="129756" cy="143052"/>
              <a:chOff x="5971592" y="3441355"/>
              <a:chExt cx="129756" cy="143052"/>
            </a:xfrm>
            <a:solidFill>
              <a:srgbClr val="409640"/>
            </a:solidFill>
          </p:grpSpPr>
          <p:sp>
            <p:nvSpPr>
              <p:cNvPr id="23" name="Freeform: Shape 22">
                <a:extLst>
                  <a:ext uri="{FF2B5EF4-FFF2-40B4-BE49-F238E27FC236}">
                    <a16:creationId xmlns:a16="http://schemas.microsoft.com/office/drawing/2014/main" id="{C1EA1C54-8A11-4068-ACE3-6ABF80C032DF}"/>
                  </a:ext>
                </a:extLst>
              </p:cNvPr>
              <p:cNvSpPr/>
              <p:nvPr/>
            </p:nvSpPr>
            <p:spPr>
              <a:xfrm>
                <a:off x="5971592" y="3441355"/>
                <a:ext cx="129542" cy="78548"/>
              </a:xfrm>
              <a:custGeom>
                <a:avLst/>
                <a:gdLst>
                  <a:gd name="connsiteX0" fmla="*/ 65092 w 129542"/>
                  <a:gd name="connsiteY0" fmla="*/ 78548 h 78548"/>
                  <a:gd name="connsiteX1" fmla="*/ 55480 w 129542"/>
                  <a:gd name="connsiteY1" fmla="*/ 74490 h 78548"/>
                  <a:gd name="connsiteX2" fmla="*/ 4005 w 129542"/>
                  <a:gd name="connsiteY2" fmla="*/ 23442 h 78548"/>
                  <a:gd name="connsiteX3" fmla="*/ 4005 w 129542"/>
                  <a:gd name="connsiteY3" fmla="*/ 4218 h 78548"/>
                  <a:gd name="connsiteX4" fmla="*/ 23228 w 129542"/>
                  <a:gd name="connsiteY4" fmla="*/ 4218 h 78548"/>
                  <a:gd name="connsiteX5" fmla="*/ 64878 w 129542"/>
                  <a:gd name="connsiteY5" fmla="*/ 45655 h 78548"/>
                  <a:gd name="connsiteX6" fmla="*/ 106315 w 129542"/>
                  <a:gd name="connsiteY6" fmla="*/ 4005 h 78548"/>
                  <a:gd name="connsiteX7" fmla="*/ 125538 w 129542"/>
                  <a:gd name="connsiteY7" fmla="*/ 4005 h 78548"/>
                  <a:gd name="connsiteX8" fmla="*/ 125538 w 129542"/>
                  <a:gd name="connsiteY8" fmla="*/ 23228 h 78548"/>
                  <a:gd name="connsiteX9" fmla="*/ 74490 w 129542"/>
                  <a:gd name="connsiteY9" fmla="*/ 74703 h 78548"/>
                  <a:gd name="connsiteX10" fmla="*/ 65092 w 129542"/>
                  <a:gd name="connsiteY10" fmla="*/ 78548 h 7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42" h="78548">
                    <a:moveTo>
                      <a:pt x="65092" y="78548"/>
                    </a:moveTo>
                    <a:cubicBezTo>
                      <a:pt x="61674" y="78548"/>
                      <a:pt x="58043" y="77267"/>
                      <a:pt x="55480" y="74490"/>
                    </a:cubicBezTo>
                    <a:lnTo>
                      <a:pt x="4005" y="23442"/>
                    </a:lnTo>
                    <a:cubicBezTo>
                      <a:pt x="-1335" y="18102"/>
                      <a:pt x="-1335" y="9558"/>
                      <a:pt x="4005" y="4218"/>
                    </a:cubicBezTo>
                    <a:cubicBezTo>
                      <a:pt x="9345" y="-1121"/>
                      <a:pt x="17888" y="-1121"/>
                      <a:pt x="23228" y="4218"/>
                    </a:cubicBezTo>
                    <a:lnTo>
                      <a:pt x="64878" y="45655"/>
                    </a:lnTo>
                    <a:lnTo>
                      <a:pt x="106315" y="4005"/>
                    </a:lnTo>
                    <a:cubicBezTo>
                      <a:pt x="111655" y="-1335"/>
                      <a:pt x="120198" y="-1335"/>
                      <a:pt x="125538" y="4005"/>
                    </a:cubicBezTo>
                    <a:cubicBezTo>
                      <a:pt x="130878" y="9345"/>
                      <a:pt x="130878" y="17888"/>
                      <a:pt x="125538" y="23228"/>
                    </a:cubicBezTo>
                    <a:lnTo>
                      <a:pt x="74490" y="74703"/>
                    </a:lnTo>
                    <a:cubicBezTo>
                      <a:pt x="71927" y="77267"/>
                      <a:pt x="68509" y="78548"/>
                      <a:pt x="65092" y="78548"/>
                    </a:cubicBezTo>
                    <a:close/>
                  </a:path>
                </a:pathLst>
              </a:custGeom>
              <a:solidFill>
                <a:srgbClr val="409640"/>
              </a:solidFill>
              <a:ln w="2129" cap="flat">
                <a:noFill/>
                <a:prstDash val="solid"/>
                <a:miter/>
              </a:ln>
            </p:spPr>
            <p:txBody>
              <a:bodyPr rtlCol="0" anchor="ctr"/>
              <a:lstStyle/>
              <a:p>
                <a:endParaRPr lang="en-US" sz="1730"/>
              </a:p>
            </p:txBody>
          </p:sp>
          <p:sp>
            <p:nvSpPr>
              <p:cNvPr id="24" name="Freeform: Shape 23">
                <a:extLst>
                  <a:ext uri="{FF2B5EF4-FFF2-40B4-BE49-F238E27FC236}">
                    <a16:creationId xmlns:a16="http://schemas.microsoft.com/office/drawing/2014/main" id="{07376679-30EF-4A73-884D-5E742079FC16}"/>
                  </a:ext>
                </a:extLst>
              </p:cNvPr>
              <p:cNvSpPr/>
              <p:nvPr/>
            </p:nvSpPr>
            <p:spPr>
              <a:xfrm>
                <a:off x="5971806" y="3505859"/>
                <a:ext cx="129542" cy="78548"/>
              </a:xfrm>
              <a:custGeom>
                <a:avLst/>
                <a:gdLst>
                  <a:gd name="connsiteX0" fmla="*/ 65092 w 129542"/>
                  <a:gd name="connsiteY0" fmla="*/ 78548 h 78548"/>
                  <a:gd name="connsiteX1" fmla="*/ 55480 w 129542"/>
                  <a:gd name="connsiteY1" fmla="*/ 74490 h 78548"/>
                  <a:gd name="connsiteX2" fmla="*/ 4005 w 129542"/>
                  <a:gd name="connsiteY2" fmla="*/ 23442 h 78548"/>
                  <a:gd name="connsiteX3" fmla="*/ 4005 w 129542"/>
                  <a:gd name="connsiteY3" fmla="*/ 4218 h 78548"/>
                  <a:gd name="connsiteX4" fmla="*/ 23228 w 129542"/>
                  <a:gd name="connsiteY4" fmla="*/ 4218 h 78548"/>
                  <a:gd name="connsiteX5" fmla="*/ 64878 w 129542"/>
                  <a:gd name="connsiteY5" fmla="*/ 45655 h 78548"/>
                  <a:gd name="connsiteX6" fmla="*/ 106315 w 129542"/>
                  <a:gd name="connsiteY6" fmla="*/ 4005 h 78548"/>
                  <a:gd name="connsiteX7" fmla="*/ 125538 w 129542"/>
                  <a:gd name="connsiteY7" fmla="*/ 4005 h 78548"/>
                  <a:gd name="connsiteX8" fmla="*/ 125538 w 129542"/>
                  <a:gd name="connsiteY8" fmla="*/ 23228 h 78548"/>
                  <a:gd name="connsiteX9" fmla="*/ 74490 w 129542"/>
                  <a:gd name="connsiteY9" fmla="*/ 74703 h 78548"/>
                  <a:gd name="connsiteX10" fmla="*/ 65092 w 129542"/>
                  <a:gd name="connsiteY10" fmla="*/ 78548 h 7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42" h="78548">
                    <a:moveTo>
                      <a:pt x="65092" y="78548"/>
                    </a:moveTo>
                    <a:cubicBezTo>
                      <a:pt x="61674" y="78548"/>
                      <a:pt x="58043" y="77267"/>
                      <a:pt x="55480" y="74490"/>
                    </a:cubicBezTo>
                    <a:lnTo>
                      <a:pt x="4005" y="23442"/>
                    </a:lnTo>
                    <a:cubicBezTo>
                      <a:pt x="-1335" y="18102"/>
                      <a:pt x="-1335" y="9558"/>
                      <a:pt x="4005" y="4218"/>
                    </a:cubicBezTo>
                    <a:cubicBezTo>
                      <a:pt x="9345" y="-1121"/>
                      <a:pt x="17888" y="-1121"/>
                      <a:pt x="23228" y="4218"/>
                    </a:cubicBezTo>
                    <a:lnTo>
                      <a:pt x="64878" y="45655"/>
                    </a:lnTo>
                    <a:lnTo>
                      <a:pt x="106315" y="4005"/>
                    </a:lnTo>
                    <a:cubicBezTo>
                      <a:pt x="111655" y="-1335"/>
                      <a:pt x="120198" y="-1335"/>
                      <a:pt x="125538" y="4005"/>
                    </a:cubicBezTo>
                    <a:cubicBezTo>
                      <a:pt x="130878" y="9345"/>
                      <a:pt x="130878" y="17888"/>
                      <a:pt x="125538" y="23228"/>
                    </a:cubicBezTo>
                    <a:lnTo>
                      <a:pt x="74490" y="74703"/>
                    </a:lnTo>
                    <a:cubicBezTo>
                      <a:pt x="72140" y="77267"/>
                      <a:pt x="68509" y="78548"/>
                      <a:pt x="65092" y="78548"/>
                    </a:cubicBezTo>
                    <a:close/>
                  </a:path>
                </a:pathLst>
              </a:custGeom>
              <a:solidFill>
                <a:srgbClr val="409640"/>
              </a:solidFill>
              <a:ln w="2129" cap="flat">
                <a:noFill/>
                <a:prstDash val="solid"/>
                <a:miter/>
              </a:ln>
            </p:spPr>
            <p:txBody>
              <a:bodyPr rtlCol="0" anchor="ctr"/>
              <a:lstStyle/>
              <a:p>
                <a:endParaRPr lang="en-US" sz="1730"/>
              </a:p>
            </p:txBody>
          </p:sp>
        </p:grpSp>
        <p:sp>
          <p:nvSpPr>
            <p:cNvPr id="25" name="Freeform: Shape 24">
              <a:extLst>
                <a:ext uri="{FF2B5EF4-FFF2-40B4-BE49-F238E27FC236}">
                  <a16:creationId xmlns:a16="http://schemas.microsoft.com/office/drawing/2014/main" id="{8F5F491F-FCD4-41B9-A1A9-D6165ED917AA}"/>
                </a:ext>
              </a:extLst>
            </p:cNvPr>
            <p:cNvSpPr/>
            <p:nvPr/>
          </p:nvSpPr>
          <p:spPr>
            <a:xfrm>
              <a:off x="5973461" y="3252273"/>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000000"/>
            </a:solidFill>
            <a:ln w="2129" cap="flat">
              <a:noFill/>
              <a:prstDash val="solid"/>
              <a:miter/>
            </a:ln>
          </p:spPr>
          <p:txBody>
            <a:bodyPr rtlCol="0" anchor="ctr"/>
            <a:lstStyle/>
            <a:p>
              <a:endParaRPr lang="en-US" sz="1730"/>
            </a:p>
          </p:txBody>
        </p:sp>
        <p:sp>
          <p:nvSpPr>
            <p:cNvPr id="26" name="Freeform: Shape 25">
              <a:extLst>
                <a:ext uri="{FF2B5EF4-FFF2-40B4-BE49-F238E27FC236}">
                  <a16:creationId xmlns:a16="http://schemas.microsoft.com/office/drawing/2014/main" id="{E4EDD300-11AB-4A42-BD8E-B1566EEA8A9D}"/>
                </a:ext>
              </a:extLst>
            </p:cNvPr>
            <p:cNvSpPr/>
            <p:nvPr/>
          </p:nvSpPr>
          <p:spPr>
            <a:xfrm>
              <a:off x="5992044" y="3674329"/>
              <a:ext cx="93552" cy="93552"/>
            </a:xfrm>
            <a:custGeom>
              <a:avLst/>
              <a:gdLst>
                <a:gd name="connsiteX0" fmla="*/ 93553 w 93552"/>
                <a:gd name="connsiteY0" fmla="*/ 46776 h 93552"/>
                <a:gd name="connsiteX1" fmla="*/ 46776 w 93552"/>
                <a:gd name="connsiteY1" fmla="*/ 93553 h 93552"/>
                <a:gd name="connsiteX2" fmla="*/ 0 w 93552"/>
                <a:gd name="connsiteY2" fmla="*/ 46776 h 93552"/>
                <a:gd name="connsiteX3" fmla="*/ 46776 w 93552"/>
                <a:gd name="connsiteY3" fmla="*/ 0 h 93552"/>
                <a:gd name="connsiteX4" fmla="*/ 93553 w 93552"/>
                <a:gd name="connsiteY4" fmla="*/ 46776 h 9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52" h="93552">
                  <a:moveTo>
                    <a:pt x="93553" y="46776"/>
                  </a:moveTo>
                  <a:cubicBezTo>
                    <a:pt x="93553" y="72610"/>
                    <a:pt x="72610" y="93553"/>
                    <a:pt x="46776" y="93553"/>
                  </a:cubicBezTo>
                  <a:cubicBezTo>
                    <a:pt x="20943" y="93553"/>
                    <a:pt x="0" y="72610"/>
                    <a:pt x="0" y="46776"/>
                  </a:cubicBezTo>
                  <a:cubicBezTo>
                    <a:pt x="0" y="20942"/>
                    <a:pt x="20943" y="0"/>
                    <a:pt x="46776" y="0"/>
                  </a:cubicBezTo>
                  <a:cubicBezTo>
                    <a:pt x="72610" y="0"/>
                    <a:pt x="93553" y="20942"/>
                    <a:pt x="93553" y="46776"/>
                  </a:cubicBezTo>
                  <a:close/>
                </a:path>
              </a:pathLst>
            </a:custGeom>
            <a:solidFill>
              <a:srgbClr val="107C10"/>
            </a:solidFill>
            <a:ln w="2129" cap="flat">
              <a:noFill/>
              <a:prstDash val="solid"/>
              <a:miter/>
            </a:ln>
          </p:spPr>
          <p:txBody>
            <a:bodyPr rtlCol="0" anchor="ctr"/>
            <a:lstStyle/>
            <a:p>
              <a:endParaRPr lang="en-US" sz="1730"/>
            </a:p>
          </p:txBody>
        </p:sp>
        <p:sp>
          <p:nvSpPr>
            <p:cNvPr id="27" name="Freeform: Shape 26">
              <a:extLst>
                <a:ext uri="{FF2B5EF4-FFF2-40B4-BE49-F238E27FC236}">
                  <a16:creationId xmlns:a16="http://schemas.microsoft.com/office/drawing/2014/main" id="{61E1F52D-9FEE-4656-A9CD-56E6A95D0DF0}"/>
                </a:ext>
              </a:extLst>
            </p:cNvPr>
            <p:cNvSpPr/>
            <p:nvPr/>
          </p:nvSpPr>
          <p:spPr>
            <a:xfrm>
              <a:off x="6187052" y="339153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000000"/>
            </a:solidFill>
            <a:ln w="2129"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40367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028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1024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Rectangle 2">
            <a:extLst>
              <a:ext uri="{FF2B5EF4-FFF2-40B4-BE49-F238E27FC236}">
                <a16:creationId xmlns:a16="http://schemas.microsoft.com/office/drawing/2014/main" id="{DAEBC98B-8A43-41A2-9274-31DFDD434032}"/>
              </a:ext>
            </a:extLst>
          </p:cNvPr>
          <p:cNvSpPr/>
          <p:nvPr userDrawn="1"/>
        </p:nvSpPr>
        <p:spPr bwMode="auto">
          <a:xfrm>
            <a:off x="445770" y="6275071"/>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18570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8850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3" name="Rectangle 2">
            <a:extLst>
              <a:ext uri="{FF2B5EF4-FFF2-40B4-BE49-F238E27FC236}">
                <a16:creationId xmlns:a16="http://schemas.microsoft.com/office/drawing/2014/main" id="{0E780C73-45B6-45A1-B67A-4CFC0D3DB53A}"/>
              </a:ext>
            </a:extLst>
          </p:cNvPr>
          <p:cNvSpPr/>
          <p:nvPr userDrawn="1"/>
        </p:nvSpPr>
        <p:spPr bwMode="auto">
          <a:xfrm>
            <a:off x="387275" y="6269039"/>
            <a:ext cx="2796989"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308385"/>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959140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6937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2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4"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grpSp>
        <p:nvGrpSpPr>
          <p:cNvPr id="15" name="Graphic 158">
            <a:extLst>
              <a:ext uri="{FF2B5EF4-FFF2-40B4-BE49-F238E27FC236}">
                <a16:creationId xmlns:a16="http://schemas.microsoft.com/office/drawing/2014/main" id="{24127DCE-B587-4497-865E-B55805410556}"/>
              </a:ext>
            </a:extLst>
          </p:cNvPr>
          <p:cNvGrpSpPr/>
          <p:nvPr/>
        </p:nvGrpSpPr>
        <p:grpSpPr>
          <a:xfrm>
            <a:off x="7985614" y="1633287"/>
            <a:ext cx="3622189" cy="3591426"/>
            <a:chOff x="6542155" y="2547378"/>
            <a:chExt cx="976778" cy="968345"/>
          </a:xfrm>
        </p:grpSpPr>
        <p:grpSp>
          <p:nvGrpSpPr>
            <p:cNvPr id="16" name="Graphic 158">
              <a:extLst>
                <a:ext uri="{FF2B5EF4-FFF2-40B4-BE49-F238E27FC236}">
                  <a16:creationId xmlns:a16="http://schemas.microsoft.com/office/drawing/2014/main" id="{6C1BC051-971E-43DE-9CA0-01AE24DB4BEF}"/>
                </a:ext>
              </a:extLst>
            </p:cNvPr>
            <p:cNvGrpSpPr/>
            <p:nvPr/>
          </p:nvGrpSpPr>
          <p:grpSpPr>
            <a:xfrm>
              <a:off x="6616388" y="2547378"/>
              <a:ext cx="632301" cy="632031"/>
              <a:chOff x="6616388" y="2547378"/>
              <a:chExt cx="632301" cy="632031"/>
            </a:xfrm>
          </p:grpSpPr>
          <p:sp>
            <p:nvSpPr>
              <p:cNvPr id="31" name="Graphic 158">
                <a:extLst>
                  <a:ext uri="{FF2B5EF4-FFF2-40B4-BE49-F238E27FC236}">
                    <a16:creationId xmlns:a16="http://schemas.microsoft.com/office/drawing/2014/main" id="{F4E29806-7B33-4375-A831-C1E0C5476BD0}"/>
                  </a:ext>
                </a:extLst>
              </p:cNvPr>
              <p:cNvSpPr/>
              <p:nvPr/>
            </p:nvSpPr>
            <p:spPr>
              <a:xfrm>
                <a:off x="6616388" y="2547378"/>
                <a:ext cx="632301" cy="632031"/>
              </a:xfrm>
              <a:custGeom>
                <a:avLst/>
                <a:gdLst>
                  <a:gd name="connsiteX0" fmla="*/ 454646 w 632301"/>
                  <a:gd name="connsiteY0" fmla="*/ 600045 h 632031"/>
                  <a:gd name="connsiteX1" fmla="*/ 31949 w 632301"/>
                  <a:gd name="connsiteY1" fmla="*/ 454376 h 632031"/>
                  <a:gd name="connsiteX2" fmla="*/ 177618 w 632301"/>
                  <a:gd name="connsiteY2" fmla="*/ 31893 h 632031"/>
                  <a:gd name="connsiteX3" fmla="*/ 600315 w 632301"/>
                  <a:gd name="connsiteY3" fmla="*/ 177562 h 632031"/>
                  <a:gd name="connsiteX4" fmla="*/ 454646 w 632301"/>
                  <a:gd name="connsiteY4" fmla="*/ 600045 h 632031"/>
                  <a:gd name="connsiteX5" fmla="*/ 213074 w 632301"/>
                  <a:gd name="connsiteY5" fmla="*/ 104514 h 632031"/>
                  <a:gd name="connsiteX6" fmla="*/ 104570 w 632301"/>
                  <a:gd name="connsiteY6" fmla="*/ 419133 h 632031"/>
                  <a:gd name="connsiteX7" fmla="*/ 419190 w 632301"/>
                  <a:gd name="connsiteY7" fmla="*/ 527638 h 632031"/>
                  <a:gd name="connsiteX8" fmla="*/ 527694 w 632301"/>
                  <a:gd name="connsiteY8" fmla="*/ 213018 h 632031"/>
                  <a:gd name="connsiteX9" fmla="*/ 213074 w 632301"/>
                  <a:gd name="connsiteY9" fmla="*/ 104514 h 63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1" h="632031">
                    <a:moveTo>
                      <a:pt x="454646" y="600045"/>
                    </a:moveTo>
                    <a:cubicBezTo>
                      <a:pt x="297870" y="676511"/>
                      <a:pt x="108415" y="611152"/>
                      <a:pt x="31949" y="454376"/>
                    </a:cubicBezTo>
                    <a:cubicBezTo>
                      <a:pt x="-44516" y="297600"/>
                      <a:pt x="21056" y="108145"/>
                      <a:pt x="177618" y="31893"/>
                    </a:cubicBezTo>
                    <a:cubicBezTo>
                      <a:pt x="334181" y="-44359"/>
                      <a:pt x="523849" y="20786"/>
                      <a:pt x="600315" y="177562"/>
                    </a:cubicBezTo>
                    <a:cubicBezTo>
                      <a:pt x="676780" y="334338"/>
                      <a:pt x="611422" y="523793"/>
                      <a:pt x="454646" y="600045"/>
                    </a:cubicBezTo>
                    <a:close/>
                    <a:moveTo>
                      <a:pt x="213074" y="104514"/>
                    </a:moveTo>
                    <a:cubicBezTo>
                      <a:pt x="96454" y="161329"/>
                      <a:pt x="47755" y="302513"/>
                      <a:pt x="104570" y="419133"/>
                    </a:cubicBezTo>
                    <a:cubicBezTo>
                      <a:pt x="161386" y="535754"/>
                      <a:pt x="302569" y="584453"/>
                      <a:pt x="419190" y="527638"/>
                    </a:cubicBezTo>
                    <a:cubicBezTo>
                      <a:pt x="535810" y="470822"/>
                      <a:pt x="584509" y="329639"/>
                      <a:pt x="527694" y="213018"/>
                    </a:cubicBezTo>
                    <a:cubicBezTo>
                      <a:pt x="470879" y="96398"/>
                      <a:pt x="329695" y="47699"/>
                      <a:pt x="213074" y="104514"/>
                    </a:cubicBezTo>
                    <a:close/>
                  </a:path>
                </a:pathLst>
              </a:custGeom>
              <a:solidFill>
                <a:srgbClr val="FFFFFF"/>
              </a:solidFill>
              <a:ln w="2129" cap="flat">
                <a:noFill/>
                <a:prstDash val="solid"/>
                <a:miter/>
              </a:ln>
            </p:spPr>
            <p:txBody>
              <a:bodyPr rtlCol="0" anchor="ctr"/>
              <a:lstStyle/>
              <a:p>
                <a:endParaRPr lang="en-US" sz="1765"/>
              </a:p>
            </p:txBody>
          </p:sp>
          <p:sp>
            <p:nvSpPr>
              <p:cNvPr id="32" name="Graphic 158">
                <a:extLst>
                  <a:ext uri="{FF2B5EF4-FFF2-40B4-BE49-F238E27FC236}">
                    <a16:creationId xmlns:a16="http://schemas.microsoft.com/office/drawing/2014/main" id="{8A540674-9DCF-4C4A-A6BE-10B167A682CB}"/>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107C10"/>
              </a:solidFill>
              <a:ln w="2129" cap="flat">
                <a:noFill/>
                <a:prstDash val="solid"/>
                <a:miter/>
              </a:ln>
            </p:spPr>
            <p:txBody>
              <a:bodyPr rtlCol="0" anchor="ctr"/>
              <a:lstStyle/>
              <a:p>
                <a:endParaRPr lang="en-US" sz="1765"/>
              </a:p>
            </p:txBody>
          </p:sp>
          <p:sp>
            <p:nvSpPr>
              <p:cNvPr id="33" name="Graphic 158">
                <a:extLst>
                  <a:ext uri="{FF2B5EF4-FFF2-40B4-BE49-F238E27FC236}">
                    <a16:creationId xmlns:a16="http://schemas.microsoft.com/office/drawing/2014/main" id="{45A54BD3-1881-4696-8266-49E41EE8DCBB}"/>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65"/>
              </a:p>
            </p:txBody>
          </p:sp>
        </p:grpSp>
        <p:grpSp>
          <p:nvGrpSpPr>
            <p:cNvPr id="17" name="Graphic 158">
              <a:extLst>
                <a:ext uri="{FF2B5EF4-FFF2-40B4-BE49-F238E27FC236}">
                  <a16:creationId xmlns:a16="http://schemas.microsoft.com/office/drawing/2014/main" id="{9B72C69D-94E0-4453-BF0C-51847E7D3B25}"/>
                </a:ext>
              </a:extLst>
            </p:cNvPr>
            <p:cNvGrpSpPr/>
            <p:nvPr/>
          </p:nvGrpSpPr>
          <p:grpSpPr>
            <a:xfrm>
              <a:off x="6542155" y="2883568"/>
              <a:ext cx="632256" cy="632156"/>
              <a:chOff x="6542155" y="2883568"/>
              <a:chExt cx="632256" cy="632156"/>
            </a:xfrm>
          </p:grpSpPr>
          <p:sp>
            <p:nvSpPr>
              <p:cNvPr id="28" name="Graphic 158">
                <a:extLst>
                  <a:ext uri="{FF2B5EF4-FFF2-40B4-BE49-F238E27FC236}">
                    <a16:creationId xmlns:a16="http://schemas.microsoft.com/office/drawing/2014/main" id="{9C86189C-2984-45E4-B99A-6D2A064C15D2}"/>
                  </a:ext>
                </a:extLst>
              </p:cNvPr>
              <p:cNvSpPr/>
              <p:nvPr/>
            </p:nvSpPr>
            <p:spPr>
              <a:xfrm>
                <a:off x="6542326" y="2883568"/>
                <a:ext cx="632085" cy="632156"/>
              </a:xfrm>
              <a:custGeom>
                <a:avLst/>
                <a:gdLst>
                  <a:gd name="connsiteX0" fmla="*/ 520164 w 632085"/>
                  <a:gd name="connsiteY0" fmla="*/ 74613 h 632156"/>
                  <a:gd name="connsiteX1" fmla="*/ 557543 w 632085"/>
                  <a:gd name="connsiteY1" fmla="*/ 520164 h 632156"/>
                  <a:gd name="connsiteX2" fmla="*/ 111992 w 632085"/>
                  <a:gd name="connsiteY2" fmla="*/ 557543 h 632156"/>
                  <a:gd name="connsiteX3" fmla="*/ 74613 w 632085"/>
                  <a:gd name="connsiteY3" fmla="*/ 111992 h 632156"/>
                  <a:gd name="connsiteX4" fmla="*/ 520164 w 632085"/>
                  <a:gd name="connsiteY4" fmla="*/ 74613 h 632156"/>
                  <a:gd name="connsiteX5" fmla="*/ 164322 w 632085"/>
                  <a:gd name="connsiteY5" fmla="*/ 495815 h 632156"/>
                  <a:gd name="connsiteX6" fmla="*/ 495815 w 632085"/>
                  <a:gd name="connsiteY6" fmla="*/ 468048 h 632156"/>
                  <a:gd name="connsiteX7" fmla="*/ 468048 w 632085"/>
                  <a:gd name="connsiteY7" fmla="*/ 136555 h 632156"/>
                  <a:gd name="connsiteX8" fmla="*/ 136555 w 632085"/>
                  <a:gd name="connsiteY8" fmla="*/ 164322 h 632156"/>
                  <a:gd name="connsiteX9" fmla="*/ 164322 w 632085"/>
                  <a:gd name="connsiteY9" fmla="*/ 495815 h 63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085" h="632156">
                    <a:moveTo>
                      <a:pt x="520164" y="74613"/>
                    </a:moveTo>
                    <a:cubicBezTo>
                      <a:pt x="653231" y="187176"/>
                      <a:pt x="670105" y="386883"/>
                      <a:pt x="557543" y="520164"/>
                    </a:cubicBezTo>
                    <a:cubicBezTo>
                      <a:pt x="444980" y="653445"/>
                      <a:pt x="245273" y="670105"/>
                      <a:pt x="111992" y="557543"/>
                    </a:cubicBezTo>
                    <a:cubicBezTo>
                      <a:pt x="-21289" y="444980"/>
                      <a:pt x="-37949" y="245273"/>
                      <a:pt x="74613" y="111992"/>
                    </a:cubicBezTo>
                    <a:cubicBezTo>
                      <a:pt x="187176" y="-21289"/>
                      <a:pt x="387097" y="-37949"/>
                      <a:pt x="520164" y="74613"/>
                    </a:cubicBezTo>
                    <a:close/>
                    <a:moveTo>
                      <a:pt x="164322" y="495815"/>
                    </a:moveTo>
                    <a:cubicBezTo>
                      <a:pt x="263428" y="579542"/>
                      <a:pt x="412087" y="567154"/>
                      <a:pt x="495815" y="468048"/>
                    </a:cubicBezTo>
                    <a:cubicBezTo>
                      <a:pt x="579542" y="368942"/>
                      <a:pt x="567154" y="220282"/>
                      <a:pt x="468048" y="136555"/>
                    </a:cubicBezTo>
                    <a:cubicBezTo>
                      <a:pt x="368942" y="52827"/>
                      <a:pt x="220282" y="65215"/>
                      <a:pt x="136555" y="164322"/>
                    </a:cubicBezTo>
                    <a:cubicBezTo>
                      <a:pt x="52827" y="263428"/>
                      <a:pt x="65215" y="412087"/>
                      <a:pt x="164322" y="495815"/>
                    </a:cubicBezTo>
                    <a:close/>
                  </a:path>
                </a:pathLst>
              </a:custGeom>
              <a:solidFill>
                <a:srgbClr val="FFFFFF"/>
              </a:solidFill>
              <a:ln w="2129" cap="flat">
                <a:noFill/>
                <a:prstDash val="solid"/>
                <a:miter/>
              </a:ln>
            </p:spPr>
            <p:txBody>
              <a:bodyPr rtlCol="0" anchor="ctr"/>
              <a:lstStyle/>
              <a:p>
                <a:endParaRPr lang="en-US" sz="1765"/>
              </a:p>
            </p:txBody>
          </p:sp>
          <p:sp>
            <p:nvSpPr>
              <p:cNvPr id="29" name="Graphic 158">
                <a:extLst>
                  <a:ext uri="{FF2B5EF4-FFF2-40B4-BE49-F238E27FC236}">
                    <a16:creationId xmlns:a16="http://schemas.microsoft.com/office/drawing/2014/main" id="{532D52BF-328B-432D-85A5-52E716183DC7}"/>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107C10"/>
              </a:solidFill>
              <a:ln w="2129" cap="flat">
                <a:noFill/>
                <a:prstDash val="solid"/>
                <a:miter/>
              </a:ln>
            </p:spPr>
            <p:txBody>
              <a:bodyPr rtlCol="0" anchor="ctr"/>
              <a:lstStyle/>
              <a:p>
                <a:endParaRPr lang="en-US" sz="1765"/>
              </a:p>
            </p:txBody>
          </p:sp>
          <p:sp>
            <p:nvSpPr>
              <p:cNvPr id="30" name="Graphic 158">
                <a:extLst>
                  <a:ext uri="{FF2B5EF4-FFF2-40B4-BE49-F238E27FC236}">
                    <a16:creationId xmlns:a16="http://schemas.microsoft.com/office/drawing/2014/main" id="{6DAEF7AA-D7EF-4367-9842-B5CD27961851}"/>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65"/>
              </a:p>
            </p:txBody>
          </p:sp>
        </p:grpSp>
        <p:grpSp>
          <p:nvGrpSpPr>
            <p:cNvPr id="18" name="Graphic 158">
              <a:extLst>
                <a:ext uri="{FF2B5EF4-FFF2-40B4-BE49-F238E27FC236}">
                  <a16:creationId xmlns:a16="http://schemas.microsoft.com/office/drawing/2014/main" id="{0DA3BC1E-61D3-4F14-9A42-48B4902BB95A}"/>
                </a:ext>
              </a:extLst>
            </p:cNvPr>
            <p:cNvGrpSpPr/>
            <p:nvPr/>
          </p:nvGrpSpPr>
          <p:grpSpPr>
            <a:xfrm>
              <a:off x="6886705" y="2732629"/>
              <a:ext cx="632229" cy="632229"/>
              <a:chOff x="6886705" y="2732629"/>
              <a:chExt cx="632229" cy="632229"/>
            </a:xfrm>
          </p:grpSpPr>
          <p:sp>
            <p:nvSpPr>
              <p:cNvPr id="25" name="Graphic 158">
                <a:extLst>
                  <a:ext uri="{FF2B5EF4-FFF2-40B4-BE49-F238E27FC236}">
                    <a16:creationId xmlns:a16="http://schemas.microsoft.com/office/drawing/2014/main" id="{F14724F6-66F1-4ABB-B979-B1D2706BEFF9}"/>
                  </a:ext>
                </a:extLst>
              </p:cNvPr>
              <p:cNvSpPr/>
              <p:nvPr/>
            </p:nvSpPr>
            <p:spPr>
              <a:xfrm>
                <a:off x="6886705" y="2732629"/>
                <a:ext cx="632229" cy="632229"/>
              </a:xfrm>
              <a:custGeom>
                <a:avLst/>
                <a:gdLst>
                  <a:gd name="connsiteX0" fmla="*/ 0 w 632229"/>
                  <a:gd name="connsiteY0" fmla="*/ 316115 h 632229"/>
                  <a:gd name="connsiteX1" fmla="*/ 316115 w 632229"/>
                  <a:gd name="connsiteY1" fmla="*/ 0 h 632229"/>
                  <a:gd name="connsiteX2" fmla="*/ 632229 w 632229"/>
                  <a:gd name="connsiteY2" fmla="*/ 316115 h 632229"/>
                  <a:gd name="connsiteX3" fmla="*/ 316115 w 632229"/>
                  <a:gd name="connsiteY3" fmla="*/ 632229 h 632229"/>
                  <a:gd name="connsiteX4" fmla="*/ 0 w 632229"/>
                  <a:gd name="connsiteY4" fmla="*/ 316115 h 632229"/>
                  <a:gd name="connsiteX5" fmla="*/ 551278 w 632229"/>
                  <a:gd name="connsiteY5" fmla="*/ 316115 h 632229"/>
                  <a:gd name="connsiteX6" fmla="*/ 316115 w 632229"/>
                  <a:gd name="connsiteY6" fmla="*/ 80951 h 632229"/>
                  <a:gd name="connsiteX7" fmla="*/ 80951 w 632229"/>
                  <a:gd name="connsiteY7" fmla="*/ 316115 h 632229"/>
                  <a:gd name="connsiteX8" fmla="*/ 316115 w 632229"/>
                  <a:gd name="connsiteY8" fmla="*/ 551278 h 632229"/>
                  <a:gd name="connsiteX9" fmla="*/ 551278 w 632229"/>
                  <a:gd name="connsiteY9" fmla="*/ 316115 h 63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229" h="632229">
                    <a:moveTo>
                      <a:pt x="0" y="316115"/>
                    </a:moveTo>
                    <a:cubicBezTo>
                      <a:pt x="0" y="141824"/>
                      <a:pt x="141824" y="0"/>
                      <a:pt x="316115" y="0"/>
                    </a:cubicBezTo>
                    <a:cubicBezTo>
                      <a:pt x="490405" y="0"/>
                      <a:pt x="632229" y="141824"/>
                      <a:pt x="632229" y="316115"/>
                    </a:cubicBezTo>
                    <a:cubicBezTo>
                      <a:pt x="632229" y="490405"/>
                      <a:pt x="490405" y="632229"/>
                      <a:pt x="316115" y="632229"/>
                    </a:cubicBezTo>
                    <a:cubicBezTo>
                      <a:pt x="141824" y="632229"/>
                      <a:pt x="0" y="490405"/>
                      <a:pt x="0" y="316115"/>
                    </a:cubicBezTo>
                    <a:close/>
                    <a:moveTo>
                      <a:pt x="551278" y="316115"/>
                    </a:moveTo>
                    <a:cubicBezTo>
                      <a:pt x="551278" y="186465"/>
                      <a:pt x="445764" y="80951"/>
                      <a:pt x="316115" y="80951"/>
                    </a:cubicBezTo>
                    <a:cubicBezTo>
                      <a:pt x="186465" y="80951"/>
                      <a:pt x="80951" y="186465"/>
                      <a:pt x="80951" y="316115"/>
                    </a:cubicBezTo>
                    <a:cubicBezTo>
                      <a:pt x="80951" y="445764"/>
                      <a:pt x="186465" y="551278"/>
                      <a:pt x="316115" y="551278"/>
                    </a:cubicBezTo>
                    <a:cubicBezTo>
                      <a:pt x="445764" y="551278"/>
                      <a:pt x="551278" y="445978"/>
                      <a:pt x="551278" y="316115"/>
                    </a:cubicBezTo>
                    <a:close/>
                  </a:path>
                </a:pathLst>
              </a:custGeom>
              <a:solidFill>
                <a:srgbClr val="FFFFFF"/>
              </a:solidFill>
              <a:ln w="2129" cap="flat">
                <a:noFill/>
                <a:prstDash val="solid"/>
                <a:miter/>
              </a:ln>
            </p:spPr>
            <p:txBody>
              <a:bodyPr rtlCol="0" anchor="ctr"/>
              <a:lstStyle/>
              <a:p>
                <a:endParaRPr lang="en-US" sz="1765"/>
              </a:p>
            </p:txBody>
          </p:sp>
          <p:sp>
            <p:nvSpPr>
              <p:cNvPr id="26" name="Graphic 158">
                <a:extLst>
                  <a:ext uri="{FF2B5EF4-FFF2-40B4-BE49-F238E27FC236}">
                    <a16:creationId xmlns:a16="http://schemas.microsoft.com/office/drawing/2014/main" id="{17456164-EB87-4B98-A0A0-E4EAF7B9FE29}"/>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107C10"/>
              </a:solidFill>
              <a:ln w="2129" cap="flat">
                <a:noFill/>
                <a:prstDash val="solid"/>
                <a:miter/>
              </a:ln>
            </p:spPr>
            <p:txBody>
              <a:bodyPr rtlCol="0" anchor="ctr"/>
              <a:lstStyle/>
              <a:p>
                <a:endParaRPr lang="en-US" sz="1765"/>
              </a:p>
            </p:txBody>
          </p:sp>
          <p:sp>
            <p:nvSpPr>
              <p:cNvPr id="27" name="Graphic 158">
                <a:extLst>
                  <a:ext uri="{FF2B5EF4-FFF2-40B4-BE49-F238E27FC236}">
                    <a16:creationId xmlns:a16="http://schemas.microsoft.com/office/drawing/2014/main" id="{BBA5AAD3-2F30-492B-B953-134240ECC3EA}"/>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65"/>
              </a:p>
            </p:txBody>
          </p:sp>
        </p:grpSp>
        <p:sp>
          <p:nvSpPr>
            <p:cNvPr id="19" name="Graphic 158">
              <a:extLst>
                <a:ext uri="{FF2B5EF4-FFF2-40B4-BE49-F238E27FC236}">
                  <a16:creationId xmlns:a16="http://schemas.microsoft.com/office/drawing/2014/main" id="{D67138E7-5799-47DF-8418-259BF576CD5C}"/>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63A402"/>
            </a:solidFill>
            <a:ln w="2129" cap="flat">
              <a:noFill/>
              <a:prstDash val="solid"/>
              <a:miter/>
            </a:ln>
          </p:spPr>
          <p:txBody>
            <a:bodyPr rtlCol="0" anchor="ctr"/>
            <a:lstStyle/>
            <a:p>
              <a:endParaRPr lang="en-US" sz="1765"/>
            </a:p>
          </p:txBody>
        </p:sp>
        <p:sp>
          <p:nvSpPr>
            <p:cNvPr id="20" name="Graphic 158">
              <a:extLst>
                <a:ext uri="{FF2B5EF4-FFF2-40B4-BE49-F238E27FC236}">
                  <a16:creationId xmlns:a16="http://schemas.microsoft.com/office/drawing/2014/main" id="{8DBB1F14-E22B-4BA7-94A5-E4AF77DFC0E4}"/>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65"/>
            </a:p>
          </p:txBody>
        </p:sp>
        <p:sp>
          <p:nvSpPr>
            <p:cNvPr id="21" name="Graphic 158">
              <a:extLst>
                <a:ext uri="{FF2B5EF4-FFF2-40B4-BE49-F238E27FC236}">
                  <a16:creationId xmlns:a16="http://schemas.microsoft.com/office/drawing/2014/main" id="{F565AD9B-7948-4791-A0BD-1A95BC2ED4A9}"/>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D9D9D9"/>
            </a:solidFill>
            <a:ln w="2129" cap="flat">
              <a:noFill/>
              <a:prstDash val="solid"/>
              <a:miter/>
            </a:ln>
          </p:spPr>
          <p:txBody>
            <a:bodyPr rtlCol="0" anchor="ctr"/>
            <a:lstStyle/>
            <a:p>
              <a:endParaRPr lang="en-US" sz="1765"/>
            </a:p>
          </p:txBody>
        </p:sp>
        <p:sp>
          <p:nvSpPr>
            <p:cNvPr id="22" name="Graphic 158">
              <a:extLst>
                <a:ext uri="{FF2B5EF4-FFF2-40B4-BE49-F238E27FC236}">
                  <a16:creationId xmlns:a16="http://schemas.microsoft.com/office/drawing/2014/main" id="{2BD673F2-54C3-4A7F-997B-0077DCDD33AB}"/>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65"/>
            </a:p>
          </p:txBody>
        </p:sp>
        <p:sp>
          <p:nvSpPr>
            <p:cNvPr id="23" name="Graphic 158">
              <a:extLst>
                <a:ext uri="{FF2B5EF4-FFF2-40B4-BE49-F238E27FC236}">
                  <a16:creationId xmlns:a16="http://schemas.microsoft.com/office/drawing/2014/main" id="{DF22D59D-67D7-4BD7-84FF-9068E46847BE}"/>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FFB900"/>
            </a:solidFill>
            <a:ln w="2129" cap="flat">
              <a:noFill/>
              <a:prstDash val="solid"/>
              <a:miter/>
            </a:ln>
          </p:spPr>
          <p:txBody>
            <a:bodyPr rtlCol="0" anchor="ctr"/>
            <a:lstStyle/>
            <a:p>
              <a:endParaRPr lang="en-US" sz="1765"/>
            </a:p>
          </p:txBody>
        </p:sp>
        <p:sp>
          <p:nvSpPr>
            <p:cNvPr id="24" name="Graphic 158">
              <a:extLst>
                <a:ext uri="{FF2B5EF4-FFF2-40B4-BE49-F238E27FC236}">
                  <a16:creationId xmlns:a16="http://schemas.microsoft.com/office/drawing/2014/main" id="{13DE0D64-2A87-43AA-A83F-3AB6666181E9}"/>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698101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3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4"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36" name="Graphic 24">
            <a:extLst>
              <a:ext uri="{FF2B5EF4-FFF2-40B4-BE49-F238E27FC236}">
                <a16:creationId xmlns:a16="http://schemas.microsoft.com/office/drawing/2014/main" id="{B1A11655-EED1-48B5-8812-9C6717436471}"/>
              </a:ext>
            </a:extLst>
          </p:cNvPr>
          <p:cNvSpPr/>
          <p:nvPr/>
        </p:nvSpPr>
        <p:spPr>
          <a:xfrm>
            <a:off x="7694315" y="2334034"/>
            <a:ext cx="4497687" cy="3933845"/>
          </a:xfrm>
          <a:custGeom>
            <a:avLst/>
            <a:gdLst>
              <a:gd name="connsiteX0" fmla="*/ 3036311 w 3036310"/>
              <a:gd name="connsiteY0" fmla="*/ 1694594 h 2655294"/>
              <a:gd name="connsiteX1" fmla="*/ 1418258 w 3036310"/>
              <a:gd name="connsiteY1" fmla="*/ 1694594 h 2655294"/>
              <a:gd name="connsiteX2" fmla="*/ 1186947 w 3036310"/>
              <a:gd name="connsiteY2" fmla="*/ 1440771 h 2655294"/>
              <a:gd name="connsiteX3" fmla="*/ 1418258 w 3036310"/>
              <a:gd name="connsiteY3" fmla="*/ 1186947 h 2655294"/>
              <a:gd name="connsiteX4" fmla="*/ 3036311 w 3036310"/>
              <a:gd name="connsiteY4" fmla="*/ 1186947 h 2655294"/>
              <a:gd name="connsiteX5" fmla="*/ 3036311 w 3036310"/>
              <a:gd name="connsiteY5" fmla="*/ 0 h 2655294"/>
              <a:gd name="connsiteX6" fmla="*/ 1384490 w 3036310"/>
              <a:gd name="connsiteY6" fmla="*/ 0 h 2655294"/>
              <a:gd name="connsiteX7" fmla="*/ 0 w 3036310"/>
              <a:gd name="connsiteY7" fmla="*/ 1440771 h 2655294"/>
              <a:gd name="connsiteX8" fmla="*/ 651724 w 3036310"/>
              <a:gd name="connsiteY8" fmla="*/ 2655295 h 2655294"/>
              <a:gd name="connsiteX9" fmla="*/ 3036311 w 3036310"/>
              <a:gd name="connsiteY9" fmla="*/ 2655295 h 2655294"/>
              <a:gd name="connsiteX10" fmla="*/ 3036311 w 3036310"/>
              <a:gd name="connsiteY10" fmla="*/ 1694594 h 265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6310" h="2655294">
                <a:moveTo>
                  <a:pt x="3036311" y="1694594"/>
                </a:moveTo>
                <a:lnTo>
                  <a:pt x="1418258" y="1694594"/>
                </a:lnTo>
                <a:cubicBezTo>
                  <a:pt x="1309075" y="1694594"/>
                  <a:pt x="1186947" y="1605108"/>
                  <a:pt x="1186947" y="1440771"/>
                </a:cubicBezTo>
                <a:cubicBezTo>
                  <a:pt x="1186947" y="1258986"/>
                  <a:pt x="1309638" y="1186947"/>
                  <a:pt x="1418258" y="1186947"/>
                </a:cubicBezTo>
                <a:lnTo>
                  <a:pt x="3036311" y="1186947"/>
                </a:lnTo>
                <a:lnTo>
                  <a:pt x="3036311" y="0"/>
                </a:lnTo>
                <a:lnTo>
                  <a:pt x="1384490" y="0"/>
                </a:lnTo>
                <a:cubicBezTo>
                  <a:pt x="621332" y="0"/>
                  <a:pt x="0" y="677612"/>
                  <a:pt x="0" y="1440771"/>
                </a:cubicBezTo>
                <a:cubicBezTo>
                  <a:pt x="0" y="1935472"/>
                  <a:pt x="260577" y="2393592"/>
                  <a:pt x="651724" y="2655295"/>
                </a:cubicBezTo>
                <a:lnTo>
                  <a:pt x="3036311" y="2655295"/>
                </a:lnTo>
                <a:lnTo>
                  <a:pt x="3036311" y="1694594"/>
                </a:lnTo>
                <a:close/>
              </a:path>
            </a:pathLst>
          </a:custGeom>
          <a:blipFill>
            <a:blip r:embed="rId3"/>
            <a:srcRect/>
            <a:stretch>
              <a:fillRect l="-102540" t="-45502" r="-24598" b="-27650"/>
            </a:stretch>
          </a:blipFill>
          <a:ln w="5627" cap="flat">
            <a:noFill/>
            <a:prstDash val="solid"/>
            <a:miter/>
          </a:ln>
        </p:spPr>
        <p:txBody>
          <a:bodyPr rtlCol="0" anchor="ctr"/>
          <a:lstStyle/>
          <a:p>
            <a:endParaRPr lang="en-US" sz="1765"/>
          </a:p>
        </p:txBody>
      </p:sp>
    </p:spTree>
    <p:extLst>
      <p:ext uri="{BB962C8B-B14F-4D97-AF65-F5344CB8AC3E}">
        <p14:creationId xmlns:p14="http://schemas.microsoft.com/office/powerpoint/2010/main" val="1335954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7988310-C20B-4D97-A72F-306590BB8B2B}"/>
              </a:ext>
            </a:extLst>
          </p:cNvPr>
          <p:cNvCxnSpPr/>
          <p:nvPr userDrawn="1"/>
        </p:nvCxnSpPr>
        <p:spPr>
          <a:xfrm flipH="1">
            <a:off x="0" y="0"/>
            <a:ext cx="12192000" cy="6858000"/>
          </a:xfrm>
          <a:prstGeom prst="line">
            <a:avLst/>
          </a:prstGeom>
          <a:ln w="762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73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3"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622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9"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19481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3"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54957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92297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3"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5903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8"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9"/>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3" y="3"/>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5472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64791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3"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75605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6" y="585791"/>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3"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51369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91"/>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3"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3"/>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78735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6" y="585791"/>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3"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3"/>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77313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6" y="585791"/>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3"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3"/>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76211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6" y="585791"/>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3"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A3B4FE4C-7C04-4225-8F08-F10F79124DEE}"/>
              </a:ext>
            </a:extLst>
          </p:cNvPr>
          <p:cNvSpPr/>
          <p:nvPr userDrawn="1"/>
        </p:nvSpPr>
        <p:spPr bwMode="auto">
          <a:xfrm>
            <a:off x="445770" y="6275073"/>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5672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6" name="Rectangle 5">
            <a:extLst>
              <a:ext uri="{FF2B5EF4-FFF2-40B4-BE49-F238E27FC236}">
                <a16:creationId xmlns:a16="http://schemas.microsoft.com/office/drawing/2014/main" id="{BA669B47-9049-489D-8705-03BC28E1A59F}"/>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59256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6"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1"/>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41" indent="0">
              <a:buFont typeface="Wingdings" panose="05000000000000000000" pitchFamily="2" charset="2"/>
              <a:buNone/>
              <a:defRPr sz="2000" b="0"/>
            </a:lvl2pPr>
            <a:lvl3pPr marL="450590" indent="0">
              <a:buFont typeface="Wingdings" panose="05000000000000000000" pitchFamily="2" charset="2"/>
              <a:buNone/>
              <a:tabLst/>
              <a:defRPr sz="1600" b="0"/>
            </a:lvl3pPr>
            <a:lvl4pPr marL="652087" indent="0">
              <a:buFont typeface="Wingdings" panose="05000000000000000000" pitchFamily="2" charset="2"/>
              <a:buNone/>
              <a:defRPr sz="1400" b="0"/>
            </a:lvl4pPr>
            <a:lvl5pPr marL="85358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5"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5"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55840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90"/>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30"/>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90"/>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8" y="2504387"/>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1" y="1666190"/>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1" y="2511030"/>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90"/>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6" y="2504387"/>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9866987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6247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468" indent="0">
              <a:buNone/>
              <a:defRPr/>
            </a:lvl2pPr>
            <a:lvl3pPr marL="456937" indent="0">
              <a:buNone/>
              <a:defRPr/>
            </a:lvl3pPr>
            <a:lvl4pPr marL="685405" indent="0">
              <a:buNone/>
              <a:defRPr/>
            </a:lvl4pPr>
            <a:lvl5pPr marL="9138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664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3"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9700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1"/>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41" indent="0">
              <a:buFont typeface="Wingdings" panose="05000000000000000000" pitchFamily="2" charset="2"/>
              <a:buNone/>
              <a:defRPr sz="2000" b="0"/>
            </a:lvl2pPr>
            <a:lvl3pPr marL="450590" indent="0">
              <a:buFont typeface="Wingdings" panose="05000000000000000000" pitchFamily="2" charset="2"/>
              <a:buNone/>
              <a:tabLst/>
              <a:defRPr sz="1600" b="0"/>
            </a:lvl3pPr>
            <a:lvl4pPr marL="652087" indent="0">
              <a:buFont typeface="Wingdings" panose="05000000000000000000" pitchFamily="2" charset="2"/>
              <a:buNone/>
              <a:defRPr sz="1400" b="0"/>
            </a:lvl4pPr>
            <a:lvl5pPr marL="85358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4" y="1435100"/>
            <a:ext cx="5212080" cy="1649682"/>
          </a:xfrm>
        </p:spPr>
        <p:txBody>
          <a:bodyPr wrap="square">
            <a:spAutoFit/>
          </a:bodyPr>
          <a:lstStyle>
            <a:lvl1pPr marL="0" indent="0">
              <a:spcBef>
                <a:spcPts val="1221"/>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41" indent="0">
              <a:buFont typeface="Wingdings" panose="05000000000000000000" pitchFamily="2" charset="2"/>
              <a:buNone/>
              <a:defRPr sz="2000" b="0"/>
            </a:lvl2pPr>
            <a:lvl3pPr marL="450590" indent="0">
              <a:buFont typeface="Wingdings" panose="05000000000000000000" pitchFamily="2" charset="2"/>
              <a:buNone/>
              <a:tabLst/>
              <a:defRPr sz="1600" b="0"/>
            </a:lvl3pPr>
            <a:lvl4pPr marL="652087" indent="0">
              <a:buFont typeface="Wingdings" panose="05000000000000000000" pitchFamily="2" charset="2"/>
              <a:buNone/>
              <a:defRPr sz="1400" b="0"/>
            </a:lvl4pPr>
            <a:lvl5pPr marL="85358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209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91"/>
            <a:ext cx="5219700" cy="1612749"/>
          </a:xfrm>
        </p:spPr>
        <p:txBody>
          <a:bodyPr>
            <a:spAutoFit/>
          </a:bodyPr>
          <a:lstStyle>
            <a:lvl1pPr marL="171352" indent="-171352">
              <a:defRPr lang="en-US" sz="2400" dirty="0"/>
            </a:lvl1pPr>
            <a:lvl2pPr marL="342702" indent="-171352">
              <a:defRPr lang="en-US" dirty="0"/>
            </a:lvl2pPr>
            <a:lvl3pPr marL="514056" indent="-171352">
              <a:defRPr lang="en-US" dirty="0"/>
            </a:lvl3pPr>
            <a:lvl4pPr marL="666366" indent="-152313">
              <a:defRPr lang="en-US" dirty="0"/>
            </a:lvl4pPr>
            <a:lvl5pPr marL="793294" indent="-1205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91"/>
            <a:ext cx="5219700" cy="1612749"/>
          </a:xfrm>
        </p:spPr>
        <p:txBody>
          <a:bodyPr>
            <a:spAutoFit/>
          </a:bodyPr>
          <a:lstStyle>
            <a:lvl1pPr marL="171352" indent="-171352">
              <a:defRPr lang="en-US" sz="2400" dirty="0"/>
            </a:lvl1pPr>
            <a:lvl2pPr marL="342702" indent="-171352">
              <a:defRPr lang="en-US" dirty="0"/>
            </a:lvl2pPr>
            <a:lvl3pPr marL="514056" indent="-171352">
              <a:defRPr lang="en-US" dirty="0"/>
            </a:lvl3pPr>
            <a:lvl4pPr marL="685405" indent="-136446">
              <a:defRPr lang="en-US" dirty="0"/>
            </a:lvl4pPr>
            <a:lvl5pPr marL="793294" indent="-1205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145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6" y="2081215"/>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4" y="2081215"/>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78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8"/>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8"/>
            <a:ext cx="3264408" cy="1760482"/>
          </a:xfrm>
        </p:spPr>
        <p:txBody>
          <a:bodyPr wrap="square">
            <a:spAutoFit/>
          </a:bodyPr>
          <a:lstStyle>
            <a:lvl1pPr marL="176112" indent="-176112">
              <a:defRPr lang="en-US" sz="2000" dirty="0"/>
            </a:lvl1pPr>
            <a:lvl2pPr marL="322078" indent="-150726">
              <a:defRPr lang="en-US" sz="1800" dirty="0"/>
            </a:lvl2pPr>
            <a:lvl3pPr marL="466456" indent="-138033">
              <a:defRPr lang="en-US" dirty="0"/>
            </a:lvl3pPr>
            <a:lvl4pPr marL="594970" indent="-128513">
              <a:defRPr lang="en-US" dirty="0"/>
            </a:lvl4pPr>
            <a:lvl5pPr marL="731418" indent="-12216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8"/>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8"/>
            <a:ext cx="3264408" cy="1760482"/>
          </a:xfrm>
        </p:spPr>
        <p:txBody>
          <a:bodyPr wrap="square">
            <a:spAutoFit/>
          </a:bodyPr>
          <a:lstStyle>
            <a:lvl1pPr marL="176112" indent="-176112">
              <a:defRPr lang="en-US" sz="2000" dirty="0"/>
            </a:lvl1pPr>
            <a:lvl2pPr marL="398233" indent="-169765">
              <a:defRPr lang="en-US" sz="1800" dirty="0"/>
            </a:lvl2pPr>
            <a:lvl3pPr marL="555306" indent="-157072">
              <a:defRPr lang="en-US" dirty="0"/>
            </a:lvl3pPr>
            <a:lvl4pPr marL="685405" indent="-136446">
              <a:defRPr lang="en-US" dirty="0"/>
            </a:lvl4pPr>
            <a:lvl5pPr marL="799639" indent="-1110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8"/>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8"/>
            <a:ext cx="3264408" cy="1760482"/>
          </a:xfrm>
        </p:spPr>
        <p:txBody>
          <a:bodyPr wrap="square">
            <a:spAutoFit/>
          </a:bodyPr>
          <a:lstStyle>
            <a:lvl1pPr marL="176112" indent="-176112">
              <a:defRPr lang="en-US" sz="2000" dirty="0"/>
            </a:lvl1pPr>
            <a:lvl2pPr marL="398233" indent="-169765">
              <a:defRPr lang="en-US" sz="1800" dirty="0"/>
            </a:lvl2pPr>
            <a:lvl3pPr marL="555306" indent="-157072">
              <a:defRPr lang="en-US" dirty="0"/>
            </a:lvl3pPr>
            <a:lvl4pPr marL="685405" indent="-136446">
              <a:defRPr lang="en-US" dirty="0"/>
            </a:lvl4pPr>
            <a:lvl5pPr marL="799639" indent="-1110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8257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8"/>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8" y="2276475"/>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1" y="143827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1" y="2283118"/>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6" y="2276475"/>
            <a:ext cx="2532063" cy="1698927"/>
          </a:xfrm>
        </p:spPr>
        <p:txBody>
          <a:bodyPr wrap="square">
            <a:spAutoFit/>
          </a:bodyPr>
          <a:lstStyle>
            <a:lvl1pPr marL="141207" indent="-141207">
              <a:defRPr lang="en-US" sz="1800" dirty="0"/>
            </a:lvl1pPr>
            <a:lvl2pPr marL="285585" indent="-125341">
              <a:defRPr lang="en-US" sz="1600" dirty="0"/>
            </a:lvl2pPr>
            <a:lvl3pPr marL="437898" indent="-133274">
              <a:defRPr lang="en-US" dirty="0"/>
            </a:lvl3pPr>
            <a:lvl4pPr marL="566411" indent="-114234">
              <a:defRPr lang="en-US" dirty="0"/>
            </a:lvl4pPr>
            <a:lvl5pPr marL="685405" indent="-10947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9143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8"/>
            <a:ext cx="1965960" cy="1452705"/>
          </a:xfrm>
        </p:spPr>
        <p:txBody>
          <a:bodyPr wrap="square">
            <a:spAutoFit/>
          </a:bodyPr>
          <a:lstStyle>
            <a:lvl1pPr marL="141207" indent="-141207">
              <a:defRPr lang="en-US" sz="1500" dirty="0"/>
            </a:lvl1pPr>
            <a:lvl2pPr marL="285585" indent="-125341">
              <a:defRPr lang="en-US" sz="1400" dirty="0"/>
            </a:lvl2pPr>
            <a:lvl3pPr marL="437898" indent="-133274">
              <a:defRPr lang="en-US" sz="1400" dirty="0"/>
            </a:lvl3pPr>
            <a:lvl4pPr marL="566411" indent="-114234">
              <a:defRPr lang="en-US" sz="1200" dirty="0"/>
            </a:lvl4pPr>
            <a:lvl5pPr marL="685405" indent="-10947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8"/>
            <a:ext cx="1965960" cy="1452705"/>
          </a:xfrm>
        </p:spPr>
        <p:txBody>
          <a:bodyPr wrap="square">
            <a:spAutoFit/>
          </a:bodyPr>
          <a:lstStyle>
            <a:lvl1pPr marL="141207" indent="-141207">
              <a:defRPr lang="en-US" sz="1500" dirty="0"/>
            </a:lvl1pPr>
            <a:lvl2pPr marL="285585" indent="-125341">
              <a:defRPr lang="en-US" sz="1400" dirty="0"/>
            </a:lvl2pPr>
            <a:lvl3pPr marL="437898" indent="-133274">
              <a:defRPr lang="en-US" sz="1400" dirty="0"/>
            </a:lvl3pPr>
            <a:lvl4pPr marL="566411" indent="-114234">
              <a:defRPr lang="en-US" sz="1200" dirty="0"/>
            </a:lvl4pPr>
            <a:lvl5pPr marL="685405" indent="-10947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8"/>
            <a:ext cx="1965960" cy="1452705"/>
          </a:xfrm>
        </p:spPr>
        <p:txBody>
          <a:bodyPr wrap="square">
            <a:spAutoFit/>
          </a:bodyPr>
          <a:lstStyle>
            <a:lvl1pPr marL="141207" indent="-141207">
              <a:defRPr lang="en-US" sz="1500" dirty="0"/>
            </a:lvl1pPr>
            <a:lvl2pPr marL="285585" indent="-125341">
              <a:defRPr lang="en-US" sz="1400" dirty="0"/>
            </a:lvl2pPr>
            <a:lvl3pPr marL="437898" indent="-133274">
              <a:defRPr lang="en-US" sz="1400" dirty="0"/>
            </a:lvl3pPr>
            <a:lvl4pPr marL="566411" indent="-114234">
              <a:defRPr lang="en-US" sz="1200" dirty="0"/>
            </a:lvl4pPr>
            <a:lvl5pPr marL="685405" indent="-10947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8"/>
            <a:ext cx="1965960" cy="1452705"/>
          </a:xfrm>
        </p:spPr>
        <p:txBody>
          <a:bodyPr wrap="square">
            <a:spAutoFit/>
          </a:bodyPr>
          <a:lstStyle>
            <a:lvl1pPr marL="141207" indent="-141207">
              <a:defRPr lang="en-US" sz="1500" dirty="0"/>
            </a:lvl1pPr>
            <a:lvl2pPr marL="285585" indent="-125341">
              <a:defRPr lang="en-US" sz="1400" dirty="0"/>
            </a:lvl2pPr>
            <a:lvl3pPr marL="437898" indent="-133274">
              <a:defRPr lang="en-US" sz="1400" dirty="0"/>
            </a:lvl3pPr>
            <a:lvl4pPr marL="566411" indent="-114234">
              <a:defRPr lang="en-US" sz="1200" dirty="0"/>
            </a:lvl4pPr>
            <a:lvl5pPr marL="685405" indent="-10947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8"/>
            <a:ext cx="1965960" cy="1452705"/>
          </a:xfrm>
        </p:spPr>
        <p:txBody>
          <a:bodyPr wrap="square">
            <a:spAutoFit/>
          </a:bodyPr>
          <a:lstStyle>
            <a:lvl1pPr marL="141207" indent="-141207">
              <a:defRPr lang="en-US" sz="1500" dirty="0"/>
            </a:lvl1pPr>
            <a:lvl2pPr marL="285585" indent="-125341">
              <a:defRPr lang="en-US" sz="1400" dirty="0"/>
            </a:lvl2pPr>
            <a:lvl3pPr marL="437898" indent="-133274">
              <a:defRPr lang="en-US" sz="1400" dirty="0"/>
            </a:lvl3pPr>
            <a:lvl4pPr marL="566411" indent="-114234">
              <a:defRPr lang="en-US" sz="1200" dirty="0"/>
            </a:lvl4pPr>
            <a:lvl5pPr marL="685405" indent="-10947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641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7657155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7"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82827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7097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1"/>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468" indent="0">
              <a:buNone/>
              <a:defRPr/>
            </a:lvl2pPr>
            <a:lvl3pPr marL="456937" indent="0">
              <a:buNone/>
              <a:defRPr/>
            </a:lvl3pPr>
            <a:lvl4pPr marL="661607" indent="0">
              <a:buNone/>
              <a:defRPr/>
            </a:lvl4pPr>
            <a:lvl5pPr marL="85517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3"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71639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5"/>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3"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17394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6" y="2979741"/>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3"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71735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87853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70496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297410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9"/>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3"/>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468" lvl="0" indent="-228468"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22634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8"/>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468" lvl="0" indent="-228468"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54238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2"/>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2"/>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468" lvl="0" indent="-228468"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468" lvl="0" indent="-228468"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29234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2"/>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6" y="5689602"/>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5"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3" y="5689602"/>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4" y="5689602"/>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05281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3"/>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3"/>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3"/>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3"/>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87973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4"/>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3"/>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1"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37147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9" y="4800603"/>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3"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45471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4"/>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9" y="4800603"/>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3"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5"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9"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52741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4"/>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3"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7"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4095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8"/>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6"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6"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46832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2"/>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3"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3"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3"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2"/>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9345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2"/>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8541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9" y="2309815"/>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5"/>
            <a:ext cx="7253288" cy="430901"/>
          </a:xfrm>
        </p:spPr>
        <p:txBody>
          <a:bodyPr anchor="t"/>
          <a:lstStyle>
            <a:lvl1pPr marL="231641" indent="-231641">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6"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826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6" y="3150385"/>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5"/>
            <a:ext cx="6667500" cy="430901"/>
          </a:xfrm>
        </p:spPr>
        <p:txBody>
          <a:bodyPr anchor="ctr"/>
          <a:lstStyle>
            <a:lvl1pPr marL="231641" indent="-231641">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0107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53" indent="0">
              <a:buNone/>
              <a:tabLst>
                <a:tab pos="344290" algn="l"/>
              </a:tabLst>
              <a:defRPr sz="2400">
                <a:solidFill>
                  <a:schemeClr val="tx1"/>
                </a:solidFill>
                <a:latin typeface="Consolas" panose="020B0609020204030204" pitchFamily="49" charset="0"/>
                <a:cs typeface="Consolas" panose="020B0609020204030204" pitchFamily="49" charset="0"/>
              </a:defRPr>
            </a:lvl2pPr>
            <a:lvl3pPr marL="584270" indent="0">
              <a:buNone/>
              <a:tabLst>
                <a:tab pos="569585" algn="l"/>
              </a:tabLst>
              <a:defRPr sz="2400">
                <a:solidFill>
                  <a:schemeClr val="tx1"/>
                </a:solidFill>
                <a:latin typeface="Consolas" panose="020B0609020204030204" pitchFamily="49" charset="0"/>
                <a:cs typeface="Consolas" panose="020B0609020204030204" pitchFamily="49" charset="0"/>
              </a:defRPr>
            </a:lvl3pPr>
            <a:lvl4pPr marL="814095" indent="0">
              <a:buNone/>
              <a:tabLst>
                <a:tab pos="799639" algn="l"/>
              </a:tabLst>
              <a:defRPr sz="2400">
                <a:solidFill>
                  <a:schemeClr val="tx1"/>
                </a:solidFill>
                <a:latin typeface="Consolas" panose="020B0609020204030204" pitchFamily="49" charset="0"/>
                <a:cs typeface="Consolas" panose="020B0609020204030204" pitchFamily="49" charset="0"/>
              </a:defRPr>
            </a:lvl4pPr>
            <a:lvl5pPr marL="1050391" indent="0">
              <a:buNone/>
              <a:tabLst>
                <a:tab pos="1028106"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80735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53" indent="0">
              <a:buNone/>
              <a:tabLst>
                <a:tab pos="344290" algn="l"/>
              </a:tabLst>
              <a:defRPr sz="2400">
                <a:solidFill>
                  <a:schemeClr val="tx1"/>
                </a:solidFill>
                <a:latin typeface="Consolas" panose="020B0609020204030204" pitchFamily="49" charset="0"/>
                <a:cs typeface="Consolas" panose="020B0609020204030204" pitchFamily="49" charset="0"/>
              </a:defRPr>
            </a:lvl2pPr>
            <a:lvl3pPr marL="584270" indent="0">
              <a:buNone/>
              <a:tabLst>
                <a:tab pos="569585" algn="l"/>
              </a:tabLst>
              <a:defRPr sz="2400">
                <a:solidFill>
                  <a:schemeClr val="tx1"/>
                </a:solidFill>
                <a:latin typeface="Consolas" panose="020B0609020204030204" pitchFamily="49" charset="0"/>
                <a:cs typeface="Consolas" panose="020B0609020204030204" pitchFamily="49" charset="0"/>
              </a:defRPr>
            </a:lvl3pPr>
            <a:lvl4pPr marL="814095" indent="0">
              <a:buNone/>
              <a:tabLst>
                <a:tab pos="799639" algn="l"/>
              </a:tabLst>
              <a:defRPr sz="2400">
                <a:solidFill>
                  <a:schemeClr val="tx1"/>
                </a:solidFill>
                <a:latin typeface="Consolas" panose="020B0609020204030204" pitchFamily="49" charset="0"/>
                <a:cs typeface="Consolas" panose="020B0609020204030204" pitchFamily="49" charset="0"/>
              </a:defRPr>
            </a:lvl4pPr>
            <a:lvl5pPr marL="1050391" indent="0">
              <a:buNone/>
              <a:tabLst>
                <a:tab pos="1028106"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809937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399" indent="0">
              <a:buNone/>
              <a:defRPr sz="2400">
                <a:solidFill>
                  <a:srgbClr val="2F2F2F"/>
                </a:solidFill>
                <a:latin typeface="Segoe UI" panose="020B0502040204020203" pitchFamily="34" charset="0"/>
                <a:cs typeface="Segoe UI" panose="020B0502040204020203" pitchFamily="34" charset="0"/>
              </a:defRPr>
            </a:lvl2pPr>
            <a:lvl3pPr marL="456800" indent="0">
              <a:buNone/>
              <a:defRPr/>
            </a:lvl3pPr>
            <a:lvl4pPr marL="685199" indent="0">
              <a:buNone/>
              <a:defRPr/>
            </a:lvl4pPr>
            <a:lvl5pPr marL="913599"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2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96"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85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07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07351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2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96"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85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07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399" indent="0">
              <a:buNone/>
              <a:defRPr sz="2400">
                <a:solidFill>
                  <a:srgbClr val="2F2F2F"/>
                </a:solidFill>
                <a:latin typeface="Segoe UI" panose="020B0502040204020203" pitchFamily="34" charset="0"/>
                <a:cs typeface="Segoe UI" panose="020B0502040204020203" pitchFamily="34" charset="0"/>
              </a:defRPr>
            </a:lvl2pPr>
            <a:lvl3pPr marL="456800" indent="0">
              <a:buNone/>
              <a:defRPr/>
            </a:lvl3pPr>
            <a:lvl4pPr marL="685199" indent="0">
              <a:buNone/>
              <a:defRPr/>
            </a:lvl4pPr>
            <a:lvl5pPr marL="913599" indent="0">
              <a:buNone/>
              <a:defRPr/>
            </a:lvl5pPr>
          </a:lstStyle>
          <a:p>
            <a:pPr lvl="0"/>
            <a:r>
              <a:rPr lang="en-US"/>
              <a:t>Click to edit text</a:t>
            </a:r>
          </a:p>
        </p:txBody>
      </p:sp>
      <p:sp>
        <p:nvSpPr>
          <p:cNvPr id="7" name="Rectangle 6">
            <a:extLst>
              <a:ext uri="{FF2B5EF4-FFF2-40B4-BE49-F238E27FC236}">
                <a16:creationId xmlns:a16="http://schemas.microsoft.com/office/drawing/2014/main" id="{26DA047C-2E03-4828-AC23-73639AA5575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32204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6"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8"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00" indent="0">
              <a:buNone/>
              <a:defRPr/>
            </a:lvl3pPr>
            <a:lvl4pPr marL="685199" indent="0">
              <a:buNone/>
              <a:defRPr/>
            </a:lvl4pPr>
            <a:lvl5pPr marL="913599"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3"/>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2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96"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85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07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7" name="Rectangle 6">
            <a:extLst>
              <a:ext uri="{FF2B5EF4-FFF2-40B4-BE49-F238E27FC236}">
                <a16:creationId xmlns:a16="http://schemas.microsoft.com/office/drawing/2014/main" id="{1A0CCCA2-D9EC-4D28-8F5E-6D904B19BFA9}"/>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981314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2"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3"/>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2"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2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96"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85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07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00" indent="0">
              <a:buNone/>
              <a:defRPr/>
            </a:lvl3pPr>
            <a:lvl4pPr marL="685199" indent="0">
              <a:buNone/>
              <a:defRPr/>
            </a:lvl4pPr>
            <a:lvl5pPr marL="913599" indent="0">
              <a:buNone/>
              <a:defRPr/>
            </a:lvl5pPr>
          </a:lstStyle>
          <a:p>
            <a:pPr lvl="0"/>
            <a:r>
              <a:rPr lang="en-US"/>
              <a:t>Click to edit text</a:t>
            </a:r>
          </a:p>
        </p:txBody>
      </p:sp>
    </p:spTree>
    <p:extLst>
      <p:ext uri="{BB962C8B-B14F-4D97-AF65-F5344CB8AC3E}">
        <p14:creationId xmlns:p14="http://schemas.microsoft.com/office/powerpoint/2010/main" val="37548529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1"/>
            <a:ext cx="8026972" cy="2946033"/>
          </a:xfrm>
          <a:noFill/>
        </p:spPr>
        <p:txBody>
          <a:bodyPr wrap="square" lIns="0" tIns="0" rIns="0" bIns="0" anchor="b" anchorCtr="0">
            <a:norm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F3412D18-6045-4538-80DC-FACFA609648D}"/>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08815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1"/>
            <a:ext cx="8025384" cy="2946033"/>
          </a:xfrm>
          <a:noFill/>
        </p:spPr>
        <p:txBody>
          <a:bodyPr wrap="square" lIns="0" tIns="0" rIns="0" bIns="0" anchor="b" anchorCtr="0">
            <a:norm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3" y="1201418"/>
            <a:ext cx="2062492" cy="1842493"/>
          </a:xfrm>
          <a:prstGeom prst="rect">
            <a:avLst/>
          </a:prstGeom>
        </p:spPr>
      </p:pic>
      <p:sp>
        <p:nvSpPr>
          <p:cNvPr id="7" name="Rectangle 6">
            <a:extLst>
              <a:ext uri="{FF2B5EF4-FFF2-40B4-BE49-F238E27FC236}">
                <a16:creationId xmlns:a16="http://schemas.microsoft.com/office/drawing/2014/main" id="{E74EB6F8-A9C7-44CD-9D9B-99AE262A672D}"/>
              </a:ext>
            </a:extLst>
          </p:cNvPr>
          <p:cNvSpPr/>
          <p:nvPr userDrawn="1"/>
        </p:nvSpPr>
        <p:spPr bwMode="auto">
          <a:xfrm>
            <a:off x="445770" y="6275073"/>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36244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91"/>
            <a:ext cx="8026972" cy="2946033"/>
          </a:xfrm>
          <a:noFill/>
        </p:spPr>
        <p:txBody>
          <a:bodyPr wrap="square" lIns="0" tIns="0" rIns="0" bIns="0" anchor="b" anchorCtr="0">
            <a:norm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6" name="Rectangle 5">
            <a:extLst>
              <a:ext uri="{FF2B5EF4-FFF2-40B4-BE49-F238E27FC236}">
                <a16:creationId xmlns:a16="http://schemas.microsoft.com/office/drawing/2014/main" id="{B77902B3-3661-4DBA-8AB6-058F6B16AEEE}"/>
              </a:ext>
            </a:extLst>
          </p:cNvPr>
          <p:cNvSpPr/>
          <p:nvPr userDrawn="1"/>
        </p:nvSpPr>
        <p:spPr bwMode="auto">
          <a:xfrm>
            <a:off x="445770" y="6275073"/>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19970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0CD875CD-BD02-4A68-9932-26CB72FF6ED0}"/>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58495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8CD0715A-291C-4329-8F01-81DC99F47B83}"/>
              </a:ext>
            </a:extLst>
          </p:cNvPr>
          <p:cNvSpPr/>
          <p:nvPr userDrawn="1"/>
        </p:nvSpPr>
        <p:spPr bwMode="auto">
          <a:xfrm>
            <a:off x="445770" y="6275073"/>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3357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93BF9E25-FC43-48B6-8455-325193C5BCD9}"/>
              </a:ext>
            </a:extLst>
          </p:cNvPr>
          <p:cNvSpPr/>
          <p:nvPr userDrawn="1"/>
        </p:nvSpPr>
        <p:spPr bwMode="auto">
          <a:xfrm>
            <a:off x="445770" y="6275073"/>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37173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E24BF76D-E507-47BB-BE2F-CF019E9FC639}"/>
              </a:ext>
            </a:extLst>
          </p:cNvPr>
          <p:cNvSpPr/>
          <p:nvPr userDrawn="1"/>
        </p:nvSpPr>
        <p:spPr bwMode="auto">
          <a:xfrm>
            <a:off x="445770" y="6275073"/>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8085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4" name="Rectangle 3">
            <a:extLst>
              <a:ext uri="{FF2B5EF4-FFF2-40B4-BE49-F238E27FC236}">
                <a16:creationId xmlns:a16="http://schemas.microsoft.com/office/drawing/2014/main" id="{62CBD4FD-2680-4251-94F8-5A68F6AED701}"/>
              </a:ext>
            </a:extLst>
          </p:cNvPr>
          <p:cNvSpPr/>
          <p:nvPr userDrawn="1"/>
        </p:nvSpPr>
        <p:spPr bwMode="auto">
          <a:xfrm>
            <a:off x="445770" y="6275073"/>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5966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37FB58A-DE2D-4D56-900D-BCC0C3E09379}"/>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8605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3296050B-F008-4E86-921E-A32EF3354C7C}"/>
              </a:ext>
            </a:extLst>
          </p:cNvPr>
          <p:cNvSpPr/>
          <p:nvPr userDrawn="1"/>
        </p:nvSpPr>
        <p:spPr bwMode="auto">
          <a:xfrm>
            <a:off x="445770" y="6275073"/>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0619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04D0E54-2C94-41E7-9BFE-B0C10ED35762}"/>
              </a:ext>
            </a:extLst>
          </p:cNvPr>
          <p:cNvSpPr/>
          <p:nvPr userDrawn="1"/>
        </p:nvSpPr>
        <p:spPr bwMode="auto">
          <a:xfrm>
            <a:off x="445770" y="6275073"/>
            <a:ext cx="2697480" cy="294139"/>
          </a:xfrm>
          <a:prstGeom prst="rect">
            <a:avLst/>
          </a:prstGeom>
          <a:solidFill>
            <a:srgbClr val="054B16"/>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4438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Section Title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9DC4D32B-4650-4C0B-B518-9E5518B2902F}"/>
              </a:ext>
            </a:extLst>
          </p:cNvPr>
          <p:cNvSpPr/>
          <p:nvPr userDrawn="1"/>
        </p:nvSpPr>
        <p:spPr bwMode="auto">
          <a:xfrm>
            <a:off x="445770" y="6275073"/>
            <a:ext cx="2697480" cy="294139"/>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064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6A016A22-CD12-4EFC-B847-A15F423A18AA}"/>
              </a:ext>
            </a:extLst>
          </p:cNvPr>
          <p:cNvSpPr/>
          <p:nvPr userDrawn="1"/>
        </p:nvSpPr>
        <p:spPr bwMode="auto">
          <a:xfrm>
            <a:off x="445770" y="6275073"/>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27201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81D169E8-AA8B-40F0-B063-7B756DD2B3BF}"/>
              </a:ext>
            </a:extLst>
          </p:cNvPr>
          <p:cNvSpPr/>
          <p:nvPr userDrawn="1"/>
        </p:nvSpPr>
        <p:spPr bwMode="auto">
          <a:xfrm>
            <a:off x="445770" y="6275073"/>
            <a:ext cx="2697480" cy="29413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78544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A26A3CB4-1671-4BB0-9126-855196791F38}"/>
              </a:ext>
            </a:extLst>
          </p:cNvPr>
          <p:cNvSpPr/>
          <p:nvPr userDrawn="1"/>
        </p:nvSpPr>
        <p:spPr bwMode="auto">
          <a:xfrm>
            <a:off x="445770" y="6275073"/>
            <a:ext cx="2697480" cy="29413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99038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3" name="Rectangle 2">
            <a:extLst>
              <a:ext uri="{FF2B5EF4-FFF2-40B4-BE49-F238E27FC236}">
                <a16:creationId xmlns:a16="http://schemas.microsoft.com/office/drawing/2014/main" id="{552454C0-3DA9-453A-ADEB-52992320C6CD}"/>
              </a:ext>
            </a:extLst>
          </p:cNvPr>
          <p:cNvSpPr/>
          <p:nvPr userDrawn="1"/>
        </p:nvSpPr>
        <p:spPr bwMode="auto">
          <a:xfrm>
            <a:off x="445770" y="6275073"/>
            <a:ext cx="2697480" cy="294139"/>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5018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5"/>
            <a:ext cx="5024048" cy="4379659"/>
          </a:xfrm>
          <a:prstGeom prst="rect">
            <a:avLst/>
          </a:prstGeom>
        </p:spPr>
      </p:pic>
      <p:sp>
        <p:nvSpPr>
          <p:cNvPr id="7" name="Rectangle 6">
            <a:extLst>
              <a:ext uri="{FF2B5EF4-FFF2-40B4-BE49-F238E27FC236}">
                <a16:creationId xmlns:a16="http://schemas.microsoft.com/office/drawing/2014/main" id="{F04085EA-61AE-4D49-811B-263ED25D13AE}"/>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50961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
        <p:nvSpPr>
          <p:cNvPr id="5" name="Rectangle 4">
            <a:extLst>
              <a:ext uri="{FF2B5EF4-FFF2-40B4-BE49-F238E27FC236}">
                <a16:creationId xmlns:a16="http://schemas.microsoft.com/office/drawing/2014/main" id="{0CD8631A-C992-4E30-BEC8-A1B373C82A09}"/>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6699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7"/>
            <a:ext cx="6921500" cy="2294285"/>
          </a:xfrm>
          <a:prstGeom prst="rect">
            <a:avLst/>
          </a:prstGeom>
        </p:spPr>
      </p:pic>
      <p:sp>
        <p:nvSpPr>
          <p:cNvPr id="5" name="Rectangle 4">
            <a:extLst>
              <a:ext uri="{FF2B5EF4-FFF2-40B4-BE49-F238E27FC236}">
                <a16:creationId xmlns:a16="http://schemas.microsoft.com/office/drawing/2014/main" id="{25DBBB16-1AD8-44CB-9C28-F1663FD5DF6C}"/>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26347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502" y="-1"/>
            <a:ext cx="6921501" cy="6858001"/>
          </a:xfrm>
          <a:prstGeom prst="rect">
            <a:avLst/>
          </a:prstGeom>
        </p:spPr>
      </p:pic>
      <p:sp>
        <p:nvSpPr>
          <p:cNvPr id="5" name="Rectangle 4">
            <a:extLst>
              <a:ext uri="{FF2B5EF4-FFF2-40B4-BE49-F238E27FC236}">
                <a16:creationId xmlns:a16="http://schemas.microsoft.com/office/drawing/2014/main" id="{3A3EB518-CCCD-44BF-A6CF-BEC933354536}"/>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814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702"/>
            <a:ext cx="6245934" cy="4735013"/>
          </a:xfrm>
          <a:prstGeom prst="rect">
            <a:avLst/>
          </a:prstGeom>
        </p:spPr>
      </p:pic>
      <p:sp>
        <p:nvSpPr>
          <p:cNvPr id="5" name="Rectangle 4">
            <a:extLst>
              <a:ext uri="{FF2B5EF4-FFF2-40B4-BE49-F238E27FC236}">
                <a16:creationId xmlns:a16="http://schemas.microsoft.com/office/drawing/2014/main" id="{EA1F3F05-F8DF-403A-86A7-7C23888A2C7C}"/>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7424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3" y="0"/>
            <a:ext cx="4787900" cy="6858000"/>
          </a:xfrm>
          <a:prstGeom prst="rect">
            <a:avLst/>
          </a:prstGeom>
        </p:spPr>
      </p:pic>
      <p:sp>
        <p:nvSpPr>
          <p:cNvPr id="5" name="Rectangle 4">
            <a:extLst>
              <a:ext uri="{FF2B5EF4-FFF2-40B4-BE49-F238E27FC236}">
                <a16:creationId xmlns:a16="http://schemas.microsoft.com/office/drawing/2014/main" id="{377200BA-B594-4077-A868-9B5ED7580509}"/>
              </a:ext>
            </a:extLst>
          </p:cNvPr>
          <p:cNvSpPr/>
          <p:nvPr userDrawn="1"/>
        </p:nvSpPr>
        <p:spPr bwMode="auto">
          <a:xfrm>
            <a:off x="445770" y="6275073"/>
            <a:ext cx="2697480" cy="294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2132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2_Section title - 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2" name="Graphic 11">
            <a:extLst>
              <a:ext uri="{FF2B5EF4-FFF2-40B4-BE49-F238E27FC236}">
                <a16:creationId xmlns:a16="http://schemas.microsoft.com/office/drawing/2014/main" id="{CF645E30-9FC9-4FBB-A3FC-E541130195D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3" y="0"/>
            <a:ext cx="4787900" cy="6858000"/>
          </a:xfrm>
          <a:prstGeom prst="rect">
            <a:avLst/>
          </a:prstGeom>
        </p:spPr>
      </p:pic>
    </p:spTree>
    <p:extLst>
      <p:ext uri="{BB962C8B-B14F-4D97-AF65-F5344CB8AC3E}">
        <p14:creationId xmlns:p14="http://schemas.microsoft.com/office/powerpoint/2010/main" val="1083639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1_Section title - Risk mitiga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6" name="Graphic 15">
            <a:extLst>
              <a:ext uri="{FF2B5EF4-FFF2-40B4-BE49-F238E27FC236}">
                <a16:creationId xmlns:a16="http://schemas.microsoft.com/office/drawing/2014/main" id="{7DA5974C-7223-419B-8185-AF58A26B6AC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3" y="0"/>
            <a:ext cx="4787900" cy="6858000"/>
          </a:xfrm>
          <a:prstGeom prst="rect">
            <a:avLst/>
          </a:prstGeom>
        </p:spPr>
      </p:pic>
    </p:spTree>
    <p:extLst>
      <p:ext uri="{BB962C8B-B14F-4D97-AF65-F5344CB8AC3E}">
        <p14:creationId xmlns:p14="http://schemas.microsoft.com/office/powerpoint/2010/main" val="4220678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3_Section title - Risk mitiga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49" name="Group 48">
            <a:extLst>
              <a:ext uri="{FF2B5EF4-FFF2-40B4-BE49-F238E27FC236}">
                <a16:creationId xmlns:a16="http://schemas.microsoft.com/office/drawing/2014/main" id="{87FFE31E-2D0B-4B54-A47A-36652B8309D5}"/>
              </a:ext>
            </a:extLst>
          </p:cNvPr>
          <p:cNvGrpSpPr/>
          <p:nvPr userDrawn="1"/>
        </p:nvGrpSpPr>
        <p:grpSpPr>
          <a:xfrm>
            <a:off x="6793350" y="1219698"/>
            <a:ext cx="4419077" cy="4418604"/>
            <a:chOff x="8482596" y="2604867"/>
            <a:chExt cx="855645" cy="855432"/>
          </a:xfrm>
        </p:grpSpPr>
        <p:sp>
          <p:nvSpPr>
            <p:cNvPr id="50" name="Graphic 184">
              <a:extLst>
                <a:ext uri="{FF2B5EF4-FFF2-40B4-BE49-F238E27FC236}">
                  <a16:creationId xmlns:a16="http://schemas.microsoft.com/office/drawing/2014/main" id="{AC7CDBA8-87BC-49CC-A781-7BD83EBCA310}"/>
                </a:ext>
              </a:extLst>
            </p:cNvPr>
            <p:cNvSpPr/>
            <p:nvPr/>
          </p:nvSpPr>
          <p:spPr>
            <a:xfrm>
              <a:off x="8482596" y="2605081"/>
              <a:ext cx="855645" cy="855218"/>
            </a:xfrm>
            <a:custGeom>
              <a:avLst/>
              <a:gdLst>
                <a:gd name="connsiteX0" fmla="*/ 427823 w 855645"/>
                <a:gd name="connsiteY0" fmla="*/ 855218 h 855218"/>
                <a:gd name="connsiteX1" fmla="*/ 125378 w 855645"/>
                <a:gd name="connsiteY1" fmla="*/ 729840 h 855218"/>
                <a:gd name="connsiteX2" fmla="*/ 0 w 855645"/>
                <a:gd name="connsiteY2" fmla="*/ 427395 h 855218"/>
                <a:gd name="connsiteX3" fmla="*/ 125378 w 855645"/>
                <a:gd name="connsiteY3" fmla="*/ 124951 h 855218"/>
                <a:gd name="connsiteX4" fmla="*/ 427823 w 855645"/>
                <a:gd name="connsiteY4" fmla="*/ 0 h 855218"/>
                <a:gd name="connsiteX5" fmla="*/ 730267 w 855645"/>
                <a:gd name="connsiteY5" fmla="*/ 125378 h 855218"/>
                <a:gd name="connsiteX6" fmla="*/ 855645 w 855645"/>
                <a:gd name="connsiteY6" fmla="*/ 427823 h 855218"/>
                <a:gd name="connsiteX7" fmla="*/ 730267 w 855645"/>
                <a:gd name="connsiteY7" fmla="*/ 730267 h 855218"/>
                <a:gd name="connsiteX8" fmla="*/ 427823 w 855645"/>
                <a:gd name="connsiteY8" fmla="*/ 855218 h 855218"/>
                <a:gd name="connsiteX9" fmla="*/ 427823 w 855645"/>
                <a:gd name="connsiteY9" fmla="*/ 106155 h 855218"/>
                <a:gd name="connsiteX10" fmla="*/ 106368 w 855645"/>
                <a:gd name="connsiteY10" fmla="*/ 427609 h 855218"/>
                <a:gd name="connsiteX11" fmla="*/ 427823 w 855645"/>
                <a:gd name="connsiteY11" fmla="*/ 749063 h 855218"/>
                <a:gd name="connsiteX12" fmla="*/ 749277 w 855645"/>
                <a:gd name="connsiteY12" fmla="*/ 427609 h 855218"/>
                <a:gd name="connsiteX13" fmla="*/ 427823 w 855645"/>
                <a:gd name="connsiteY13" fmla="*/ 106155 h 855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5645" h="855218">
                  <a:moveTo>
                    <a:pt x="427823" y="855218"/>
                  </a:moveTo>
                  <a:cubicBezTo>
                    <a:pt x="313551" y="855218"/>
                    <a:pt x="206115" y="810791"/>
                    <a:pt x="125378" y="729840"/>
                  </a:cubicBezTo>
                  <a:cubicBezTo>
                    <a:pt x="44641" y="648889"/>
                    <a:pt x="0" y="541667"/>
                    <a:pt x="0" y="427395"/>
                  </a:cubicBezTo>
                  <a:cubicBezTo>
                    <a:pt x="0" y="313124"/>
                    <a:pt x="44427" y="205688"/>
                    <a:pt x="125378" y="124951"/>
                  </a:cubicBezTo>
                  <a:cubicBezTo>
                    <a:pt x="206329" y="44213"/>
                    <a:pt x="313551" y="0"/>
                    <a:pt x="427823" y="0"/>
                  </a:cubicBezTo>
                  <a:cubicBezTo>
                    <a:pt x="542094" y="0"/>
                    <a:pt x="649530" y="44427"/>
                    <a:pt x="730267" y="125378"/>
                  </a:cubicBezTo>
                  <a:cubicBezTo>
                    <a:pt x="811005" y="206329"/>
                    <a:pt x="855645" y="313552"/>
                    <a:pt x="855645" y="427823"/>
                  </a:cubicBezTo>
                  <a:cubicBezTo>
                    <a:pt x="855645" y="542094"/>
                    <a:pt x="811218" y="649530"/>
                    <a:pt x="730267" y="730267"/>
                  </a:cubicBezTo>
                  <a:cubicBezTo>
                    <a:pt x="649316" y="811005"/>
                    <a:pt x="542094" y="855218"/>
                    <a:pt x="427823" y="855218"/>
                  </a:cubicBezTo>
                  <a:close/>
                  <a:moveTo>
                    <a:pt x="427823" y="106155"/>
                  </a:moveTo>
                  <a:cubicBezTo>
                    <a:pt x="250542" y="106155"/>
                    <a:pt x="106368" y="250329"/>
                    <a:pt x="106368" y="427609"/>
                  </a:cubicBezTo>
                  <a:cubicBezTo>
                    <a:pt x="106368" y="604890"/>
                    <a:pt x="250542" y="749063"/>
                    <a:pt x="427823" y="749063"/>
                  </a:cubicBezTo>
                  <a:cubicBezTo>
                    <a:pt x="605103" y="749063"/>
                    <a:pt x="749277" y="604890"/>
                    <a:pt x="749277" y="427609"/>
                  </a:cubicBezTo>
                  <a:cubicBezTo>
                    <a:pt x="749277" y="250329"/>
                    <a:pt x="605103" y="106155"/>
                    <a:pt x="427823" y="106155"/>
                  </a:cubicBezTo>
                  <a:close/>
                </a:path>
              </a:pathLst>
            </a:custGeom>
            <a:solidFill>
              <a:srgbClr val="FFFFFF"/>
            </a:solidFill>
            <a:ln w="2129" cap="flat">
              <a:noFill/>
              <a:prstDash val="solid"/>
              <a:miter/>
            </a:ln>
          </p:spPr>
          <p:txBody>
            <a:bodyPr rtlCol="0" anchor="ctr"/>
            <a:lstStyle/>
            <a:p>
              <a:endParaRPr lang="en-US" sz="1765"/>
            </a:p>
          </p:txBody>
        </p:sp>
        <p:sp>
          <p:nvSpPr>
            <p:cNvPr id="51" name="Graphic 184">
              <a:extLst>
                <a:ext uri="{FF2B5EF4-FFF2-40B4-BE49-F238E27FC236}">
                  <a16:creationId xmlns:a16="http://schemas.microsoft.com/office/drawing/2014/main" id="{43ED7D0F-1A68-4697-B3D2-D384EB2EB6C8}"/>
                </a:ext>
              </a:extLst>
            </p:cNvPr>
            <p:cNvSpPr/>
            <p:nvPr/>
          </p:nvSpPr>
          <p:spPr>
            <a:xfrm>
              <a:off x="8857234" y="2979292"/>
              <a:ext cx="481006" cy="481006"/>
            </a:xfrm>
            <a:custGeom>
              <a:avLst/>
              <a:gdLst>
                <a:gd name="connsiteX0" fmla="*/ 53184 w 481006"/>
                <a:gd name="connsiteY0" fmla="*/ 481007 h 481006"/>
                <a:gd name="connsiteX1" fmla="*/ 0 w 481006"/>
                <a:gd name="connsiteY1" fmla="*/ 427823 h 481006"/>
                <a:gd name="connsiteX2" fmla="*/ 53184 w 481006"/>
                <a:gd name="connsiteY2" fmla="*/ 374638 h 481006"/>
                <a:gd name="connsiteX3" fmla="*/ 374638 w 481006"/>
                <a:gd name="connsiteY3" fmla="*/ 53184 h 481006"/>
                <a:gd name="connsiteX4" fmla="*/ 427823 w 481006"/>
                <a:gd name="connsiteY4" fmla="*/ 0 h 481006"/>
                <a:gd name="connsiteX5" fmla="*/ 481007 w 481006"/>
                <a:gd name="connsiteY5" fmla="*/ 53184 h 481006"/>
                <a:gd name="connsiteX6" fmla="*/ 355629 w 481006"/>
                <a:gd name="connsiteY6" fmla="*/ 355629 h 481006"/>
                <a:gd name="connsiteX7" fmla="*/ 53184 w 481006"/>
                <a:gd name="connsiteY7" fmla="*/ 481007 h 48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1006">
                  <a:moveTo>
                    <a:pt x="53184" y="481007"/>
                  </a:moveTo>
                  <a:cubicBezTo>
                    <a:pt x="23922" y="481007"/>
                    <a:pt x="0" y="457298"/>
                    <a:pt x="0" y="427823"/>
                  </a:cubicBezTo>
                  <a:cubicBezTo>
                    <a:pt x="0" y="398561"/>
                    <a:pt x="23709" y="374638"/>
                    <a:pt x="53184" y="374638"/>
                  </a:cubicBezTo>
                  <a:cubicBezTo>
                    <a:pt x="230465" y="374638"/>
                    <a:pt x="374638" y="230465"/>
                    <a:pt x="374638" y="53184"/>
                  </a:cubicBezTo>
                  <a:cubicBezTo>
                    <a:pt x="374638" y="23922"/>
                    <a:pt x="398347" y="0"/>
                    <a:pt x="427823" y="0"/>
                  </a:cubicBezTo>
                  <a:cubicBezTo>
                    <a:pt x="457084" y="0"/>
                    <a:pt x="481007" y="23709"/>
                    <a:pt x="481007" y="53184"/>
                  </a:cubicBezTo>
                  <a:cubicBezTo>
                    <a:pt x="481007" y="167455"/>
                    <a:pt x="436580" y="274892"/>
                    <a:pt x="355629" y="355629"/>
                  </a:cubicBezTo>
                  <a:cubicBezTo>
                    <a:pt x="274678" y="436366"/>
                    <a:pt x="167455" y="481007"/>
                    <a:pt x="53184" y="481007"/>
                  </a:cubicBezTo>
                  <a:close/>
                </a:path>
              </a:pathLst>
            </a:custGeom>
            <a:solidFill>
              <a:srgbClr val="D2D2D2"/>
            </a:solidFill>
            <a:ln w="2129" cap="flat">
              <a:noFill/>
              <a:prstDash val="solid"/>
              <a:miter/>
            </a:ln>
          </p:spPr>
          <p:txBody>
            <a:bodyPr rtlCol="0" anchor="ctr"/>
            <a:lstStyle/>
            <a:p>
              <a:endParaRPr lang="en-US" sz="1765"/>
            </a:p>
          </p:txBody>
        </p:sp>
        <p:sp>
          <p:nvSpPr>
            <p:cNvPr id="52" name="Graphic 184">
              <a:extLst>
                <a:ext uri="{FF2B5EF4-FFF2-40B4-BE49-F238E27FC236}">
                  <a16:creationId xmlns:a16="http://schemas.microsoft.com/office/drawing/2014/main" id="{770D99AA-5997-491F-BEED-DF34FAFCED3D}"/>
                </a:ext>
              </a:extLst>
            </p:cNvPr>
            <p:cNvSpPr/>
            <p:nvPr/>
          </p:nvSpPr>
          <p:spPr>
            <a:xfrm>
              <a:off x="8850399" y="2983137"/>
              <a:ext cx="106368" cy="106368"/>
            </a:xfrm>
            <a:custGeom>
              <a:avLst/>
              <a:gdLst>
                <a:gd name="connsiteX0" fmla="*/ 106368 w 106368"/>
                <a:gd name="connsiteY0" fmla="*/ 53184 h 106368"/>
                <a:gd name="connsiteX1" fmla="*/ 53184 w 106368"/>
                <a:gd name="connsiteY1" fmla="*/ 106368 h 106368"/>
                <a:gd name="connsiteX2" fmla="*/ 0 w 106368"/>
                <a:gd name="connsiteY2" fmla="*/ 53184 h 106368"/>
                <a:gd name="connsiteX3" fmla="*/ 53184 w 106368"/>
                <a:gd name="connsiteY3" fmla="*/ 0 h 106368"/>
                <a:gd name="connsiteX4" fmla="*/ 106368 w 106368"/>
                <a:gd name="connsiteY4" fmla="*/ 53184 h 106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68" h="106368">
                  <a:moveTo>
                    <a:pt x="106368" y="53184"/>
                  </a:moveTo>
                  <a:cubicBezTo>
                    <a:pt x="106368" y="82557"/>
                    <a:pt x="82557" y="106368"/>
                    <a:pt x="53184" y="106368"/>
                  </a:cubicBezTo>
                  <a:cubicBezTo>
                    <a:pt x="23811" y="106368"/>
                    <a:pt x="0" y="82557"/>
                    <a:pt x="0" y="53184"/>
                  </a:cubicBezTo>
                  <a:cubicBezTo>
                    <a:pt x="0" y="23811"/>
                    <a:pt x="23811" y="0"/>
                    <a:pt x="53184" y="0"/>
                  </a:cubicBezTo>
                  <a:cubicBezTo>
                    <a:pt x="82557" y="0"/>
                    <a:pt x="106368" y="23811"/>
                    <a:pt x="106368" y="53184"/>
                  </a:cubicBezTo>
                  <a:close/>
                </a:path>
              </a:pathLst>
            </a:custGeom>
            <a:solidFill>
              <a:srgbClr val="FFFFFF"/>
            </a:solidFill>
            <a:ln w="2129" cap="flat">
              <a:noFill/>
              <a:prstDash val="solid"/>
              <a:miter/>
            </a:ln>
          </p:spPr>
          <p:txBody>
            <a:bodyPr rtlCol="0" anchor="ctr"/>
            <a:lstStyle/>
            <a:p>
              <a:endParaRPr lang="en-US" sz="1765"/>
            </a:p>
          </p:txBody>
        </p:sp>
        <p:sp>
          <p:nvSpPr>
            <p:cNvPr id="53" name="Graphic 184">
              <a:extLst>
                <a:ext uri="{FF2B5EF4-FFF2-40B4-BE49-F238E27FC236}">
                  <a16:creationId xmlns:a16="http://schemas.microsoft.com/office/drawing/2014/main" id="{47298A2D-FE22-42B2-9AFB-37C70E3878C4}"/>
                </a:ext>
              </a:extLst>
            </p:cNvPr>
            <p:cNvSpPr/>
            <p:nvPr/>
          </p:nvSpPr>
          <p:spPr>
            <a:xfrm>
              <a:off x="8861933" y="29946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D83B01"/>
            </a:solidFill>
            <a:ln w="2129" cap="flat">
              <a:noFill/>
              <a:prstDash val="solid"/>
              <a:miter/>
            </a:ln>
          </p:spPr>
          <p:txBody>
            <a:bodyPr rtlCol="0" anchor="ctr"/>
            <a:lstStyle/>
            <a:p>
              <a:endParaRPr lang="en-US" sz="1765"/>
            </a:p>
          </p:txBody>
        </p:sp>
        <p:sp>
          <p:nvSpPr>
            <p:cNvPr id="54" name="Graphic 184">
              <a:extLst>
                <a:ext uri="{FF2B5EF4-FFF2-40B4-BE49-F238E27FC236}">
                  <a16:creationId xmlns:a16="http://schemas.microsoft.com/office/drawing/2014/main" id="{BF7BF4E9-F41E-4224-B386-4589FA55BAA7}"/>
                </a:ext>
              </a:extLst>
            </p:cNvPr>
            <p:cNvSpPr/>
            <p:nvPr/>
          </p:nvSpPr>
          <p:spPr>
            <a:xfrm>
              <a:off x="8857234" y="2604867"/>
              <a:ext cx="481006" cy="481006"/>
            </a:xfrm>
            <a:custGeom>
              <a:avLst/>
              <a:gdLst>
                <a:gd name="connsiteX0" fmla="*/ 427823 w 481006"/>
                <a:gd name="connsiteY0" fmla="*/ 481007 h 481006"/>
                <a:gd name="connsiteX1" fmla="*/ 374638 w 481006"/>
                <a:gd name="connsiteY1" fmla="*/ 427823 h 481006"/>
                <a:gd name="connsiteX2" fmla="*/ 53184 w 481006"/>
                <a:gd name="connsiteY2" fmla="*/ 106368 h 481006"/>
                <a:gd name="connsiteX3" fmla="*/ 0 w 481006"/>
                <a:gd name="connsiteY3" fmla="*/ 53184 h 481006"/>
                <a:gd name="connsiteX4" fmla="*/ 53184 w 481006"/>
                <a:gd name="connsiteY4" fmla="*/ 0 h 481006"/>
                <a:gd name="connsiteX5" fmla="*/ 355629 w 481006"/>
                <a:gd name="connsiteY5" fmla="*/ 125378 h 481006"/>
                <a:gd name="connsiteX6" fmla="*/ 481007 w 481006"/>
                <a:gd name="connsiteY6" fmla="*/ 427823 h 481006"/>
                <a:gd name="connsiteX7" fmla="*/ 427823 w 481006"/>
                <a:gd name="connsiteY7" fmla="*/ 481007 h 48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1006">
                  <a:moveTo>
                    <a:pt x="427823" y="481007"/>
                  </a:moveTo>
                  <a:cubicBezTo>
                    <a:pt x="398561" y="481007"/>
                    <a:pt x="374638" y="457298"/>
                    <a:pt x="374638" y="427823"/>
                  </a:cubicBezTo>
                  <a:cubicBezTo>
                    <a:pt x="374638" y="250542"/>
                    <a:pt x="230465" y="106368"/>
                    <a:pt x="53184" y="106368"/>
                  </a:cubicBezTo>
                  <a:cubicBezTo>
                    <a:pt x="23922" y="106368"/>
                    <a:pt x="0" y="82660"/>
                    <a:pt x="0" y="53184"/>
                  </a:cubicBezTo>
                  <a:cubicBezTo>
                    <a:pt x="0" y="23709"/>
                    <a:pt x="23709" y="0"/>
                    <a:pt x="53184" y="0"/>
                  </a:cubicBezTo>
                  <a:cubicBezTo>
                    <a:pt x="167455" y="0"/>
                    <a:pt x="274891" y="44427"/>
                    <a:pt x="355629" y="125378"/>
                  </a:cubicBezTo>
                  <a:cubicBezTo>
                    <a:pt x="436366" y="206329"/>
                    <a:pt x="481007" y="313552"/>
                    <a:pt x="481007" y="427823"/>
                  </a:cubicBezTo>
                  <a:cubicBezTo>
                    <a:pt x="480793" y="457085"/>
                    <a:pt x="457084" y="481007"/>
                    <a:pt x="427823" y="481007"/>
                  </a:cubicBezTo>
                  <a:close/>
                </a:path>
              </a:pathLst>
            </a:custGeom>
            <a:solidFill>
              <a:srgbClr val="FFFFFF"/>
            </a:solidFill>
            <a:ln w="2129" cap="flat">
              <a:noFill/>
              <a:prstDash val="solid"/>
              <a:miter/>
            </a:ln>
          </p:spPr>
          <p:txBody>
            <a:bodyPr rtlCol="0" anchor="ctr"/>
            <a:lstStyle/>
            <a:p>
              <a:endParaRPr lang="en-US" sz="1765"/>
            </a:p>
          </p:txBody>
        </p:sp>
        <p:sp>
          <p:nvSpPr>
            <p:cNvPr id="55" name="Graphic 184">
              <a:extLst>
                <a:ext uri="{FF2B5EF4-FFF2-40B4-BE49-F238E27FC236}">
                  <a16:creationId xmlns:a16="http://schemas.microsoft.com/office/drawing/2014/main" id="{8BBC7C95-20AE-4CBE-AF7F-DE7AC9A7F74B}"/>
                </a:ext>
              </a:extLst>
            </p:cNvPr>
            <p:cNvSpPr/>
            <p:nvPr/>
          </p:nvSpPr>
          <p:spPr>
            <a:xfrm>
              <a:off x="8482596" y="2605081"/>
              <a:ext cx="481006" cy="480793"/>
            </a:xfrm>
            <a:custGeom>
              <a:avLst/>
              <a:gdLst>
                <a:gd name="connsiteX0" fmla="*/ 53184 w 481006"/>
                <a:gd name="connsiteY0" fmla="*/ 480793 h 480793"/>
                <a:gd name="connsiteX1" fmla="*/ 0 w 481006"/>
                <a:gd name="connsiteY1" fmla="*/ 427609 h 480793"/>
                <a:gd name="connsiteX2" fmla="*/ 125378 w 481006"/>
                <a:gd name="connsiteY2" fmla="*/ 125164 h 480793"/>
                <a:gd name="connsiteX3" fmla="*/ 427823 w 481006"/>
                <a:gd name="connsiteY3" fmla="*/ 0 h 480793"/>
                <a:gd name="connsiteX4" fmla="*/ 481007 w 481006"/>
                <a:gd name="connsiteY4" fmla="*/ 53184 h 480793"/>
                <a:gd name="connsiteX5" fmla="*/ 427823 w 481006"/>
                <a:gd name="connsiteY5" fmla="*/ 106368 h 480793"/>
                <a:gd name="connsiteX6" fmla="*/ 106368 w 481006"/>
                <a:gd name="connsiteY6" fmla="*/ 427823 h 480793"/>
                <a:gd name="connsiteX7" fmla="*/ 53184 w 481006"/>
                <a:gd name="connsiteY7" fmla="*/ 480793 h 48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006" h="480793">
                  <a:moveTo>
                    <a:pt x="53184" y="480793"/>
                  </a:moveTo>
                  <a:cubicBezTo>
                    <a:pt x="23922" y="480793"/>
                    <a:pt x="0" y="457085"/>
                    <a:pt x="0" y="427609"/>
                  </a:cubicBezTo>
                  <a:cubicBezTo>
                    <a:pt x="0" y="313338"/>
                    <a:pt x="44427" y="205902"/>
                    <a:pt x="125378" y="125164"/>
                  </a:cubicBezTo>
                  <a:cubicBezTo>
                    <a:pt x="206329" y="44427"/>
                    <a:pt x="313551" y="0"/>
                    <a:pt x="427823" y="0"/>
                  </a:cubicBezTo>
                  <a:cubicBezTo>
                    <a:pt x="457085" y="0"/>
                    <a:pt x="481007" y="23709"/>
                    <a:pt x="481007" y="53184"/>
                  </a:cubicBezTo>
                  <a:cubicBezTo>
                    <a:pt x="481007" y="82660"/>
                    <a:pt x="457298" y="106368"/>
                    <a:pt x="427823" y="106368"/>
                  </a:cubicBezTo>
                  <a:cubicBezTo>
                    <a:pt x="250542" y="106368"/>
                    <a:pt x="106368" y="250542"/>
                    <a:pt x="106368" y="427823"/>
                  </a:cubicBezTo>
                  <a:cubicBezTo>
                    <a:pt x="106368" y="456871"/>
                    <a:pt x="82660" y="480793"/>
                    <a:pt x="53184" y="480793"/>
                  </a:cubicBezTo>
                  <a:close/>
                </a:path>
              </a:pathLst>
            </a:custGeom>
            <a:solidFill>
              <a:srgbClr val="FFB900"/>
            </a:solidFill>
            <a:ln w="2129" cap="flat">
              <a:noFill/>
              <a:prstDash val="solid"/>
              <a:miter/>
            </a:ln>
          </p:spPr>
          <p:txBody>
            <a:bodyPr rtlCol="0" anchor="ctr"/>
            <a:lstStyle/>
            <a:p>
              <a:endParaRPr lang="en-US" sz="1765"/>
            </a:p>
          </p:txBody>
        </p:sp>
        <p:sp>
          <p:nvSpPr>
            <p:cNvPr id="56" name="Graphic 184">
              <a:extLst>
                <a:ext uri="{FF2B5EF4-FFF2-40B4-BE49-F238E27FC236}">
                  <a16:creationId xmlns:a16="http://schemas.microsoft.com/office/drawing/2014/main" id="{0E09ABD3-476C-451E-8AED-9B8D518218C2}"/>
                </a:ext>
              </a:extLst>
            </p:cNvPr>
            <p:cNvSpPr/>
            <p:nvPr/>
          </p:nvSpPr>
          <p:spPr>
            <a:xfrm>
              <a:off x="8482810" y="2979506"/>
              <a:ext cx="222309" cy="377415"/>
            </a:xfrm>
            <a:custGeom>
              <a:avLst/>
              <a:gdLst>
                <a:gd name="connsiteX0" fmla="*/ 169164 w 222309"/>
                <a:gd name="connsiteY0" fmla="*/ 377415 h 377415"/>
                <a:gd name="connsiteX1" fmla="*/ 132426 w 222309"/>
                <a:gd name="connsiteY1" fmla="*/ 362677 h 377415"/>
                <a:gd name="connsiteX2" fmla="*/ 35670 w 222309"/>
                <a:gd name="connsiteY2" fmla="*/ 224484 h 377415"/>
                <a:gd name="connsiteX3" fmla="*/ 0 w 222309"/>
                <a:gd name="connsiteY3" fmla="*/ 53184 h 377415"/>
                <a:gd name="connsiteX4" fmla="*/ 53184 w 222309"/>
                <a:gd name="connsiteY4" fmla="*/ 0 h 377415"/>
                <a:gd name="connsiteX5" fmla="*/ 106368 w 222309"/>
                <a:gd name="connsiteY5" fmla="*/ 53184 h 377415"/>
                <a:gd name="connsiteX6" fmla="*/ 205902 w 222309"/>
                <a:gd name="connsiteY6" fmla="*/ 285785 h 377415"/>
                <a:gd name="connsiteX7" fmla="*/ 207610 w 222309"/>
                <a:gd name="connsiteY7" fmla="*/ 360969 h 377415"/>
                <a:gd name="connsiteX8" fmla="*/ 169164 w 222309"/>
                <a:gd name="connsiteY8" fmla="*/ 377415 h 37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09" h="377415">
                  <a:moveTo>
                    <a:pt x="169164" y="377415"/>
                  </a:moveTo>
                  <a:cubicBezTo>
                    <a:pt x="155921" y="377415"/>
                    <a:pt x="142679" y="372503"/>
                    <a:pt x="132426" y="362677"/>
                  </a:cubicBezTo>
                  <a:cubicBezTo>
                    <a:pt x="90990" y="323163"/>
                    <a:pt x="58524" y="276600"/>
                    <a:pt x="35670" y="224484"/>
                  </a:cubicBezTo>
                  <a:cubicBezTo>
                    <a:pt x="11961" y="170446"/>
                    <a:pt x="0" y="112776"/>
                    <a:pt x="0" y="53184"/>
                  </a:cubicBezTo>
                  <a:cubicBezTo>
                    <a:pt x="0" y="23922"/>
                    <a:pt x="23709" y="0"/>
                    <a:pt x="53184" y="0"/>
                  </a:cubicBezTo>
                  <a:cubicBezTo>
                    <a:pt x="82660" y="0"/>
                    <a:pt x="106368" y="23709"/>
                    <a:pt x="106368" y="53184"/>
                  </a:cubicBezTo>
                  <a:cubicBezTo>
                    <a:pt x="106368" y="141824"/>
                    <a:pt x="141824" y="224484"/>
                    <a:pt x="205902" y="285785"/>
                  </a:cubicBezTo>
                  <a:cubicBezTo>
                    <a:pt x="227047" y="306076"/>
                    <a:pt x="227902" y="339610"/>
                    <a:pt x="207610" y="360969"/>
                  </a:cubicBezTo>
                  <a:cubicBezTo>
                    <a:pt x="197144" y="371862"/>
                    <a:pt x="183047" y="377415"/>
                    <a:pt x="169164" y="377415"/>
                  </a:cubicBezTo>
                  <a:close/>
                </a:path>
              </a:pathLst>
            </a:custGeom>
            <a:solidFill>
              <a:srgbClr val="FFFFFF"/>
            </a:solidFill>
            <a:ln w="2129" cap="flat">
              <a:noFill/>
              <a:prstDash val="solid"/>
              <a:miter/>
            </a:ln>
          </p:spPr>
          <p:txBody>
            <a:bodyPr rtlCol="0" anchor="ctr"/>
            <a:lstStyle/>
            <a:p>
              <a:endParaRPr lang="en-US" sz="1765"/>
            </a:p>
          </p:txBody>
        </p:sp>
        <p:sp>
          <p:nvSpPr>
            <p:cNvPr id="57" name="Graphic 184">
              <a:extLst>
                <a:ext uri="{FF2B5EF4-FFF2-40B4-BE49-F238E27FC236}">
                  <a16:creationId xmlns:a16="http://schemas.microsoft.com/office/drawing/2014/main" id="{CB93723E-6BA4-4857-920A-3B70BC2D6F22}"/>
                </a:ext>
              </a:extLst>
            </p:cNvPr>
            <p:cNvSpPr/>
            <p:nvPr/>
          </p:nvSpPr>
          <p:spPr>
            <a:xfrm>
              <a:off x="8494343" y="2994671"/>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7" y="83300"/>
                    <a:pt x="0" y="64653"/>
                    <a:pt x="0" y="41650"/>
                  </a:cubicBezTo>
                  <a:cubicBezTo>
                    <a:pt x="0" y="18647"/>
                    <a:pt x="18647" y="0"/>
                    <a:pt x="41650" y="0"/>
                  </a:cubicBezTo>
                  <a:cubicBezTo>
                    <a:pt x="64653" y="0"/>
                    <a:pt x="83300" y="18647"/>
                    <a:pt x="83300" y="41650"/>
                  </a:cubicBezTo>
                  <a:close/>
                </a:path>
              </a:pathLst>
            </a:custGeom>
            <a:solidFill>
              <a:srgbClr val="D2D2D2"/>
            </a:solidFill>
            <a:ln w="2129" cap="flat">
              <a:noFill/>
              <a:prstDash val="solid"/>
              <a:miter/>
            </a:ln>
          </p:spPr>
          <p:txBody>
            <a:bodyPr rtlCol="0" anchor="ctr"/>
            <a:lstStyle/>
            <a:p>
              <a:endParaRPr lang="en-US" sz="1765"/>
            </a:p>
          </p:txBody>
        </p:sp>
        <p:sp>
          <p:nvSpPr>
            <p:cNvPr id="58" name="Graphic 184">
              <a:extLst>
                <a:ext uri="{FF2B5EF4-FFF2-40B4-BE49-F238E27FC236}">
                  <a16:creationId xmlns:a16="http://schemas.microsoft.com/office/drawing/2014/main" id="{1FCA488E-46F8-4464-B9DC-30B62467A91F}"/>
                </a:ext>
              </a:extLst>
            </p:cNvPr>
            <p:cNvSpPr/>
            <p:nvPr/>
          </p:nvSpPr>
          <p:spPr>
            <a:xfrm>
              <a:off x="9245115" y="2988049"/>
              <a:ext cx="83300" cy="83300"/>
            </a:xfrm>
            <a:custGeom>
              <a:avLst/>
              <a:gdLst>
                <a:gd name="connsiteX0" fmla="*/ 83300 w 83300"/>
                <a:gd name="connsiteY0" fmla="*/ 41650 h 83300"/>
                <a:gd name="connsiteX1" fmla="*/ 41650 w 83300"/>
                <a:gd name="connsiteY1" fmla="*/ 83300 h 83300"/>
                <a:gd name="connsiteX2" fmla="*/ 0 w 83300"/>
                <a:gd name="connsiteY2" fmla="*/ 41650 h 83300"/>
                <a:gd name="connsiteX3" fmla="*/ 41650 w 83300"/>
                <a:gd name="connsiteY3" fmla="*/ 0 h 83300"/>
                <a:gd name="connsiteX4" fmla="*/ 83300 w 83300"/>
                <a:gd name="connsiteY4" fmla="*/ 41650 h 8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00" h="83300">
                  <a:moveTo>
                    <a:pt x="83300" y="41650"/>
                  </a:moveTo>
                  <a:cubicBezTo>
                    <a:pt x="83300" y="64653"/>
                    <a:pt x="64653" y="83300"/>
                    <a:pt x="41650" y="83300"/>
                  </a:cubicBezTo>
                  <a:cubicBezTo>
                    <a:pt x="18648" y="83300"/>
                    <a:pt x="0" y="64653"/>
                    <a:pt x="0" y="41650"/>
                  </a:cubicBezTo>
                  <a:cubicBezTo>
                    <a:pt x="0" y="18647"/>
                    <a:pt x="18648" y="0"/>
                    <a:pt x="41650" y="0"/>
                  </a:cubicBezTo>
                  <a:cubicBezTo>
                    <a:pt x="64653" y="0"/>
                    <a:pt x="83300" y="18647"/>
                    <a:pt x="83300" y="41650"/>
                  </a:cubicBezTo>
                  <a:close/>
                </a:path>
              </a:pathLst>
            </a:custGeom>
            <a:solidFill>
              <a:srgbClr val="FFB9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2545061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5_Section title - Risk mitiga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9" name="Graphic 18">
            <a:extLst>
              <a:ext uri="{FF2B5EF4-FFF2-40B4-BE49-F238E27FC236}">
                <a16:creationId xmlns:a16="http://schemas.microsoft.com/office/drawing/2014/main" id="{9407B427-F5D0-4772-8503-A298C22597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3" y="0"/>
            <a:ext cx="4787900" cy="6858000"/>
          </a:xfrm>
          <a:prstGeom prst="rect">
            <a:avLst/>
          </a:prstGeom>
        </p:spPr>
      </p:pic>
    </p:spTree>
    <p:extLst>
      <p:ext uri="{BB962C8B-B14F-4D97-AF65-F5344CB8AC3E}">
        <p14:creationId xmlns:p14="http://schemas.microsoft.com/office/powerpoint/2010/main" val="2028177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12_Section title - Risk mitiga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19" name="Graphic 23">
            <a:extLst>
              <a:ext uri="{FF2B5EF4-FFF2-40B4-BE49-F238E27FC236}">
                <a16:creationId xmlns:a16="http://schemas.microsoft.com/office/drawing/2014/main" id="{7DDAA02E-03C1-4DCD-A528-068B212D7BED}"/>
              </a:ext>
            </a:extLst>
          </p:cNvPr>
          <p:cNvGrpSpPr/>
          <p:nvPr userDrawn="1"/>
        </p:nvGrpSpPr>
        <p:grpSpPr>
          <a:xfrm>
            <a:off x="5428223" y="2365904"/>
            <a:ext cx="6265716" cy="3953238"/>
            <a:chOff x="739747" y="5439685"/>
            <a:chExt cx="1311661" cy="827451"/>
          </a:xfrm>
        </p:grpSpPr>
        <p:grpSp>
          <p:nvGrpSpPr>
            <p:cNvPr id="30" name="Graphic 23">
              <a:extLst>
                <a:ext uri="{FF2B5EF4-FFF2-40B4-BE49-F238E27FC236}">
                  <a16:creationId xmlns:a16="http://schemas.microsoft.com/office/drawing/2014/main" id="{B596A824-9FD5-47FA-AF8C-C342EF61D128}"/>
                </a:ext>
              </a:extLst>
            </p:cNvPr>
            <p:cNvGrpSpPr/>
            <p:nvPr/>
          </p:nvGrpSpPr>
          <p:grpSpPr>
            <a:xfrm>
              <a:off x="739747" y="5918983"/>
              <a:ext cx="187105" cy="348153"/>
              <a:chOff x="739747" y="5918983"/>
              <a:chExt cx="187105" cy="348153"/>
            </a:xfrm>
          </p:grpSpPr>
          <p:sp>
            <p:nvSpPr>
              <p:cNvPr id="39" name="Graphic 23">
                <a:extLst>
                  <a:ext uri="{FF2B5EF4-FFF2-40B4-BE49-F238E27FC236}">
                    <a16:creationId xmlns:a16="http://schemas.microsoft.com/office/drawing/2014/main" id="{06DCE4C1-281A-497D-9B6F-11A5E8E4AE3B}"/>
                  </a:ext>
                </a:extLst>
              </p:cNvPr>
              <p:cNvSpPr/>
              <p:nvPr/>
            </p:nvSpPr>
            <p:spPr>
              <a:xfrm>
                <a:off x="739747" y="5918983"/>
                <a:ext cx="187105" cy="348153"/>
              </a:xfrm>
              <a:custGeom>
                <a:avLst/>
                <a:gdLst>
                  <a:gd name="connsiteX0" fmla="*/ 93553 w 187105"/>
                  <a:gd name="connsiteY0" fmla="*/ 0 h 348153"/>
                  <a:gd name="connsiteX1" fmla="*/ 93553 w 187105"/>
                  <a:gd name="connsiteY1" fmla="*/ 0 h 348153"/>
                  <a:gd name="connsiteX2" fmla="*/ 187106 w 187105"/>
                  <a:gd name="connsiteY2" fmla="*/ 93553 h 348153"/>
                  <a:gd name="connsiteX3" fmla="*/ 187106 w 187105"/>
                  <a:gd name="connsiteY3" fmla="*/ 254600 h 348153"/>
                  <a:gd name="connsiteX4" fmla="*/ 93553 w 187105"/>
                  <a:gd name="connsiteY4" fmla="*/ 348153 h 348153"/>
                  <a:gd name="connsiteX5" fmla="*/ 93553 w 187105"/>
                  <a:gd name="connsiteY5" fmla="*/ 348153 h 348153"/>
                  <a:gd name="connsiteX6" fmla="*/ 0 w 187105"/>
                  <a:gd name="connsiteY6" fmla="*/ 254600 h 348153"/>
                  <a:gd name="connsiteX7" fmla="*/ 0 w 187105"/>
                  <a:gd name="connsiteY7" fmla="*/ 93553 h 348153"/>
                  <a:gd name="connsiteX8" fmla="*/ 93553 w 187105"/>
                  <a:gd name="connsiteY8" fmla="*/ 0 h 348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348153">
                    <a:moveTo>
                      <a:pt x="93553" y="0"/>
                    </a:moveTo>
                    <a:lnTo>
                      <a:pt x="93553" y="0"/>
                    </a:lnTo>
                    <a:cubicBezTo>
                      <a:pt x="145242" y="0"/>
                      <a:pt x="187106" y="41864"/>
                      <a:pt x="187106" y="93553"/>
                    </a:cubicBezTo>
                    <a:lnTo>
                      <a:pt x="187106" y="254600"/>
                    </a:lnTo>
                    <a:cubicBezTo>
                      <a:pt x="187106" y="306289"/>
                      <a:pt x="145242" y="348153"/>
                      <a:pt x="93553" y="348153"/>
                    </a:cubicBezTo>
                    <a:lnTo>
                      <a:pt x="93553" y="348153"/>
                    </a:lnTo>
                    <a:cubicBezTo>
                      <a:pt x="41864" y="348153"/>
                      <a:pt x="0" y="306289"/>
                      <a:pt x="0" y="254600"/>
                    </a:cubicBezTo>
                    <a:lnTo>
                      <a:pt x="0" y="93553"/>
                    </a:lnTo>
                    <a:cubicBezTo>
                      <a:pt x="0" y="42077"/>
                      <a:pt x="41864" y="0"/>
                      <a:pt x="93553" y="0"/>
                    </a:cubicBezTo>
                    <a:close/>
                  </a:path>
                </a:pathLst>
              </a:custGeom>
              <a:solidFill>
                <a:srgbClr val="FFFFFF"/>
              </a:solidFill>
              <a:ln w="2129" cap="flat">
                <a:noFill/>
                <a:prstDash val="solid"/>
                <a:miter/>
              </a:ln>
            </p:spPr>
            <p:txBody>
              <a:bodyPr rtlCol="0" anchor="ctr"/>
              <a:lstStyle/>
              <a:p>
                <a:endParaRPr lang="en-US" sz="1765"/>
              </a:p>
            </p:txBody>
          </p:sp>
          <p:sp>
            <p:nvSpPr>
              <p:cNvPr id="40" name="Graphic 23">
                <a:extLst>
                  <a:ext uri="{FF2B5EF4-FFF2-40B4-BE49-F238E27FC236}">
                    <a16:creationId xmlns:a16="http://schemas.microsoft.com/office/drawing/2014/main" id="{8BE50679-0E07-48D4-9602-A0FAA3586D61}"/>
                  </a:ext>
                </a:extLst>
              </p:cNvPr>
              <p:cNvSpPr/>
              <p:nvPr/>
            </p:nvSpPr>
            <p:spPr>
              <a:xfrm>
                <a:off x="739747" y="5919197"/>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63A402"/>
              </a:solidFill>
              <a:ln w="2129" cap="flat">
                <a:noFill/>
                <a:prstDash val="solid"/>
                <a:miter/>
              </a:ln>
            </p:spPr>
            <p:txBody>
              <a:bodyPr rtlCol="0" anchor="ctr"/>
              <a:lstStyle/>
              <a:p>
                <a:endParaRPr lang="en-US" sz="1765"/>
              </a:p>
            </p:txBody>
          </p:sp>
        </p:grpSp>
        <p:sp>
          <p:nvSpPr>
            <p:cNvPr id="31" name="Graphic 23">
              <a:extLst>
                <a:ext uri="{FF2B5EF4-FFF2-40B4-BE49-F238E27FC236}">
                  <a16:creationId xmlns:a16="http://schemas.microsoft.com/office/drawing/2014/main" id="{2748FE63-2081-4462-BD2E-517DBBD88D40}"/>
                </a:ext>
              </a:extLst>
            </p:cNvPr>
            <p:cNvSpPr/>
            <p:nvPr/>
          </p:nvSpPr>
          <p:spPr>
            <a:xfrm>
              <a:off x="964658"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2" name="Graphic 23">
              <a:extLst>
                <a:ext uri="{FF2B5EF4-FFF2-40B4-BE49-F238E27FC236}">
                  <a16:creationId xmlns:a16="http://schemas.microsoft.com/office/drawing/2014/main" id="{B9EB8B44-BE0D-4F75-B0BF-2BD2BB9BAAA7}"/>
                </a:ext>
              </a:extLst>
            </p:cNvPr>
            <p:cNvSpPr/>
            <p:nvPr/>
          </p:nvSpPr>
          <p:spPr>
            <a:xfrm>
              <a:off x="1189569"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grpSp>
          <p:nvGrpSpPr>
            <p:cNvPr id="33" name="Graphic 23">
              <a:extLst>
                <a:ext uri="{FF2B5EF4-FFF2-40B4-BE49-F238E27FC236}">
                  <a16:creationId xmlns:a16="http://schemas.microsoft.com/office/drawing/2014/main" id="{CA695063-785D-42BA-804C-73F906732F7D}"/>
                </a:ext>
              </a:extLst>
            </p:cNvPr>
            <p:cNvGrpSpPr/>
            <p:nvPr/>
          </p:nvGrpSpPr>
          <p:grpSpPr>
            <a:xfrm>
              <a:off x="1414480" y="5634266"/>
              <a:ext cx="187105" cy="627743"/>
              <a:chOff x="1414480" y="5634266"/>
              <a:chExt cx="187105" cy="627743"/>
            </a:xfrm>
          </p:grpSpPr>
          <p:sp>
            <p:nvSpPr>
              <p:cNvPr id="37" name="Graphic 23">
                <a:extLst>
                  <a:ext uri="{FF2B5EF4-FFF2-40B4-BE49-F238E27FC236}">
                    <a16:creationId xmlns:a16="http://schemas.microsoft.com/office/drawing/2014/main" id="{67A4AC76-E88E-464F-AAF0-E9FC4A21ABA4}"/>
                  </a:ext>
                </a:extLst>
              </p:cNvPr>
              <p:cNvSpPr/>
              <p:nvPr/>
            </p:nvSpPr>
            <p:spPr>
              <a:xfrm>
                <a:off x="1414480" y="5634266"/>
                <a:ext cx="187105" cy="627743"/>
              </a:xfrm>
              <a:custGeom>
                <a:avLst/>
                <a:gdLst>
                  <a:gd name="connsiteX0" fmla="*/ 93553 w 187105"/>
                  <a:gd name="connsiteY0" fmla="*/ 0 h 627743"/>
                  <a:gd name="connsiteX1" fmla="*/ 93553 w 187105"/>
                  <a:gd name="connsiteY1" fmla="*/ 0 h 627743"/>
                  <a:gd name="connsiteX2" fmla="*/ 187106 w 187105"/>
                  <a:gd name="connsiteY2" fmla="*/ 93553 h 627743"/>
                  <a:gd name="connsiteX3" fmla="*/ 187106 w 187105"/>
                  <a:gd name="connsiteY3" fmla="*/ 534191 h 627743"/>
                  <a:gd name="connsiteX4" fmla="*/ 93553 w 187105"/>
                  <a:gd name="connsiteY4" fmla="*/ 627744 h 627743"/>
                  <a:gd name="connsiteX5" fmla="*/ 93553 w 187105"/>
                  <a:gd name="connsiteY5" fmla="*/ 627744 h 627743"/>
                  <a:gd name="connsiteX6" fmla="*/ 0 w 187105"/>
                  <a:gd name="connsiteY6" fmla="*/ 534191 h 627743"/>
                  <a:gd name="connsiteX7" fmla="*/ 0 w 187105"/>
                  <a:gd name="connsiteY7" fmla="*/ 93766 h 627743"/>
                  <a:gd name="connsiteX8" fmla="*/ 93553 w 187105"/>
                  <a:gd name="connsiteY8" fmla="*/ 0 h 62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105" h="627743">
                    <a:moveTo>
                      <a:pt x="93553" y="0"/>
                    </a:moveTo>
                    <a:lnTo>
                      <a:pt x="93553" y="0"/>
                    </a:lnTo>
                    <a:cubicBezTo>
                      <a:pt x="145242" y="0"/>
                      <a:pt x="187106" y="41864"/>
                      <a:pt x="187106" y="93553"/>
                    </a:cubicBezTo>
                    <a:lnTo>
                      <a:pt x="187106" y="534191"/>
                    </a:lnTo>
                    <a:cubicBezTo>
                      <a:pt x="187106" y="585880"/>
                      <a:pt x="145242" y="627744"/>
                      <a:pt x="93553" y="627744"/>
                    </a:cubicBezTo>
                    <a:lnTo>
                      <a:pt x="93553" y="627744"/>
                    </a:lnTo>
                    <a:cubicBezTo>
                      <a:pt x="41864" y="627744"/>
                      <a:pt x="0" y="585880"/>
                      <a:pt x="0" y="534191"/>
                    </a:cubicBezTo>
                    <a:lnTo>
                      <a:pt x="0" y="93766"/>
                    </a:lnTo>
                    <a:cubicBezTo>
                      <a:pt x="0" y="42077"/>
                      <a:pt x="41864" y="0"/>
                      <a:pt x="93553" y="0"/>
                    </a:cubicBezTo>
                    <a:close/>
                  </a:path>
                </a:pathLst>
              </a:custGeom>
              <a:solidFill>
                <a:srgbClr val="FFFFFF"/>
              </a:solidFill>
              <a:ln w="2129" cap="flat">
                <a:noFill/>
                <a:prstDash val="solid"/>
                <a:miter/>
              </a:ln>
            </p:spPr>
            <p:txBody>
              <a:bodyPr rtlCol="0" anchor="ctr"/>
              <a:lstStyle/>
              <a:p>
                <a:endParaRPr lang="en-US" sz="1765"/>
              </a:p>
            </p:txBody>
          </p:sp>
          <p:sp>
            <p:nvSpPr>
              <p:cNvPr id="38" name="Graphic 23">
                <a:extLst>
                  <a:ext uri="{FF2B5EF4-FFF2-40B4-BE49-F238E27FC236}">
                    <a16:creationId xmlns:a16="http://schemas.microsoft.com/office/drawing/2014/main" id="{DE43AA4C-4024-420F-890C-9457071A38C4}"/>
                  </a:ext>
                </a:extLst>
              </p:cNvPr>
              <p:cNvSpPr/>
              <p:nvPr/>
            </p:nvSpPr>
            <p:spPr>
              <a:xfrm>
                <a:off x="1414480" y="5634480"/>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63A402"/>
              </a:solidFill>
              <a:ln w="2129" cap="flat">
                <a:noFill/>
                <a:prstDash val="solid"/>
                <a:miter/>
              </a:ln>
            </p:spPr>
            <p:txBody>
              <a:bodyPr rtlCol="0" anchor="ctr"/>
              <a:lstStyle/>
              <a:p>
                <a:endParaRPr lang="en-US" sz="1765"/>
              </a:p>
            </p:txBody>
          </p:sp>
        </p:grpSp>
        <p:sp>
          <p:nvSpPr>
            <p:cNvPr id="34" name="Graphic 23">
              <a:extLst>
                <a:ext uri="{FF2B5EF4-FFF2-40B4-BE49-F238E27FC236}">
                  <a16:creationId xmlns:a16="http://schemas.microsoft.com/office/drawing/2014/main" id="{D0F02BAA-F915-495E-B1E3-477762A26EE6}"/>
                </a:ext>
              </a:extLst>
            </p:cNvPr>
            <p:cNvSpPr/>
            <p:nvPr/>
          </p:nvSpPr>
          <p:spPr>
            <a:xfrm>
              <a:off x="1639392"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5" name="Graphic 23">
              <a:extLst>
                <a:ext uri="{FF2B5EF4-FFF2-40B4-BE49-F238E27FC236}">
                  <a16:creationId xmlns:a16="http://schemas.microsoft.com/office/drawing/2014/main" id="{081B9E18-F175-48A9-B136-FB01FA4E2CBB}"/>
                </a:ext>
              </a:extLst>
            </p:cNvPr>
            <p:cNvSpPr/>
            <p:nvPr/>
          </p:nvSpPr>
          <p:spPr>
            <a:xfrm>
              <a:off x="1864303" y="6080031"/>
              <a:ext cx="187105" cy="187105"/>
            </a:xfrm>
            <a:custGeom>
              <a:avLst/>
              <a:gdLst>
                <a:gd name="connsiteX0" fmla="*/ 187106 w 187105"/>
                <a:gd name="connsiteY0" fmla="*/ 93553 h 187105"/>
                <a:gd name="connsiteX1" fmla="*/ 93553 w 187105"/>
                <a:gd name="connsiteY1" fmla="*/ 187106 h 187105"/>
                <a:gd name="connsiteX2" fmla="*/ 0 w 187105"/>
                <a:gd name="connsiteY2" fmla="*/ 93553 h 187105"/>
                <a:gd name="connsiteX3" fmla="*/ 93553 w 187105"/>
                <a:gd name="connsiteY3" fmla="*/ 0 h 187105"/>
                <a:gd name="connsiteX4" fmla="*/ 187106 w 187105"/>
                <a:gd name="connsiteY4" fmla="*/ 93553 h 18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5" h="187105">
                  <a:moveTo>
                    <a:pt x="187106" y="93553"/>
                  </a:moveTo>
                  <a:cubicBezTo>
                    <a:pt x="187106" y="145221"/>
                    <a:pt x="145221" y="187106"/>
                    <a:pt x="93553" y="187106"/>
                  </a:cubicBezTo>
                  <a:cubicBezTo>
                    <a:pt x="41885" y="187106"/>
                    <a:pt x="0" y="145221"/>
                    <a:pt x="0" y="93553"/>
                  </a:cubicBezTo>
                  <a:cubicBezTo>
                    <a:pt x="0" y="41885"/>
                    <a:pt x="41885" y="0"/>
                    <a:pt x="93553" y="0"/>
                  </a:cubicBezTo>
                  <a:cubicBezTo>
                    <a:pt x="145221" y="0"/>
                    <a:pt x="187106" y="41885"/>
                    <a:pt x="187106" y="93553"/>
                  </a:cubicBezTo>
                  <a:close/>
                </a:path>
              </a:pathLst>
            </a:custGeom>
            <a:solidFill>
              <a:srgbClr val="FFFFFF"/>
            </a:solidFill>
            <a:ln w="2129" cap="flat">
              <a:noFill/>
              <a:prstDash val="solid"/>
              <a:miter/>
            </a:ln>
          </p:spPr>
          <p:txBody>
            <a:bodyPr rtlCol="0" anchor="ctr"/>
            <a:lstStyle/>
            <a:p>
              <a:endParaRPr lang="en-US" sz="1765"/>
            </a:p>
          </p:txBody>
        </p:sp>
        <p:sp>
          <p:nvSpPr>
            <p:cNvPr id="36" name="Graphic 23">
              <a:extLst>
                <a:ext uri="{FF2B5EF4-FFF2-40B4-BE49-F238E27FC236}">
                  <a16:creationId xmlns:a16="http://schemas.microsoft.com/office/drawing/2014/main" id="{93F9AF0E-E22D-46FC-A312-039A04FDB186}"/>
                </a:ext>
              </a:extLst>
            </p:cNvPr>
            <p:cNvSpPr/>
            <p:nvPr/>
          </p:nvSpPr>
          <p:spPr>
            <a:xfrm>
              <a:off x="1414053" y="5439685"/>
              <a:ext cx="186892" cy="125805"/>
            </a:xfrm>
            <a:custGeom>
              <a:avLst/>
              <a:gdLst>
                <a:gd name="connsiteX0" fmla="*/ 186892 w 186892"/>
                <a:gd name="connsiteY0" fmla="*/ 0 h 125805"/>
                <a:gd name="connsiteX1" fmla="*/ 93553 w 186892"/>
                <a:gd name="connsiteY1" fmla="*/ 125805 h 125805"/>
                <a:gd name="connsiteX2" fmla="*/ 0 w 186892"/>
                <a:gd name="connsiteY2" fmla="*/ 0 h 125805"/>
              </a:gdLst>
              <a:ahLst/>
              <a:cxnLst>
                <a:cxn ang="0">
                  <a:pos x="connsiteX0" y="connsiteY0"/>
                </a:cxn>
                <a:cxn ang="0">
                  <a:pos x="connsiteX1" y="connsiteY1"/>
                </a:cxn>
                <a:cxn ang="0">
                  <a:pos x="connsiteX2" y="connsiteY2"/>
                </a:cxn>
              </a:cxnLst>
              <a:rect l="l" t="t" r="r" b="b"/>
              <a:pathLst>
                <a:path w="186892" h="125805">
                  <a:moveTo>
                    <a:pt x="186892" y="0"/>
                  </a:moveTo>
                  <a:lnTo>
                    <a:pt x="93553" y="125805"/>
                  </a:lnTo>
                  <a:lnTo>
                    <a:pt x="0" y="0"/>
                  </a:lnTo>
                  <a:close/>
                </a:path>
              </a:pathLst>
            </a:custGeom>
            <a:solidFill>
              <a:srgbClr val="FFB9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2774537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8_Section title - Risk mitiga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1" name="Graphic 20">
            <a:extLst>
              <a:ext uri="{FF2B5EF4-FFF2-40B4-BE49-F238E27FC236}">
                <a16:creationId xmlns:a16="http://schemas.microsoft.com/office/drawing/2014/main" id="{2071775D-ABBE-418A-AA4F-A3040AED738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3" y="0"/>
            <a:ext cx="4787900" cy="6858000"/>
          </a:xfrm>
          <a:prstGeom prst="rect">
            <a:avLst/>
          </a:prstGeom>
        </p:spPr>
      </p:pic>
    </p:spTree>
    <p:extLst>
      <p:ext uri="{BB962C8B-B14F-4D97-AF65-F5344CB8AC3E}">
        <p14:creationId xmlns:p14="http://schemas.microsoft.com/office/powerpoint/2010/main" val="461950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0_Section title - Risk mitiga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aphic 15">
            <a:extLst>
              <a:ext uri="{FF2B5EF4-FFF2-40B4-BE49-F238E27FC236}">
                <a16:creationId xmlns:a16="http://schemas.microsoft.com/office/drawing/2014/main" id="{C86BB376-248B-47FA-87FE-9E74BF9A363A}"/>
              </a:ext>
            </a:extLst>
          </p:cNvPr>
          <p:cNvGrpSpPr/>
          <p:nvPr/>
        </p:nvGrpSpPr>
        <p:grpSpPr>
          <a:xfrm>
            <a:off x="7498665" y="1236040"/>
            <a:ext cx="3141420" cy="5733753"/>
            <a:chOff x="5971592" y="3047011"/>
            <a:chExt cx="493555" cy="900714"/>
          </a:xfrm>
        </p:grpSpPr>
        <p:sp>
          <p:nvSpPr>
            <p:cNvPr id="6" name="Freeform: Shape 5">
              <a:extLst>
                <a:ext uri="{FF2B5EF4-FFF2-40B4-BE49-F238E27FC236}">
                  <a16:creationId xmlns:a16="http://schemas.microsoft.com/office/drawing/2014/main" id="{C2FEFB1E-FAC7-462A-B282-76655AF5F140}"/>
                </a:ext>
              </a:extLst>
            </p:cNvPr>
            <p:cNvSpPr/>
            <p:nvPr/>
          </p:nvSpPr>
          <p:spPr>
            <a:xfrm>
              <a:off x="6037537" y="3047011"/>
              <a:ext cx="427610" cy="900714"/>
            </a:xfrm>
            <a:custGeom>
              <a:avLst/>
              <a:gdLst>
                <a:gd name="connsiteX0" fmla="*/ 215 w 427610"/>
                <a:gd name="connsiteY0" fmla="*/ 269767 h 900714"/>
                <a:gd name="connsiteX1" fmla="*/ 1 w 427610"/>
                <a:gd name="connsiteY1" fmla="*/ 212311 h 900714"/>
                <a:gd name="connsiteX2" fmla="*/ 210602 w 427610"/>
                <a:gd name="connsiteY2" fmla="*/ 1 h 900714"/>
                <a:gd name="connsiteX3" fmla="*/ 210602 w 427610"/>
                <a:gd name="connsiteY3" fmla="*/ 1 h 900714"/>
                <a:gd name="connsiteX4" fmla="*/ 422911 w 427610"/>
                <a:gd name="connsiteY4" fmla="*/ 210602 h 900714"/>
                <a:gd name="connsiteX5" fmla="*/ 427610 w 427610"/>
                <a:gd name="connsiteY5" fmla="*/ 900714 h 90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610" h="900714">
                  <a:moveTo>
                    <a:pt x="215" y="269767"/>
                  </a:moveTo>
                  <a:lnTo>
                    <a:pt x="1" y="212311"/>
                  </a:lnTo>
                  <a:cubicBezTo>
                    <a:pt x="-426" y="96117"/>
                    <a:pt x="94195" y="429"/>
                    <a:pt x="210602" y="1"/>
                  </a:cubicBezTo>
                  <a:lnTo>
                    <a:pt x="210602" y="1"/>
                  </a:lnTo>
                  <a:cubicBezTo>
                    <a:pt x="326796" y="-426"/>
                    <a:pt x="422484" y="94195"/>
                    <a:pt x="422911" y="210602"/>
                  </a:cubicBezTo>
                  <a:lnTo>
                    <a:pt x="427610" y="900714"/>
                  </a:lnTo>
                </a:path>
              </a:pathLst>
            </a:custGeom>
            <a:noFill/>
            <a:ln w="825500" cap="rnd">
              <a:solidFill>
                <a:srgbClr val="FFFFFF"/>
              </a:solidFill>
              <a:prstDash val="solid"/>
              <a:miter/>
            </a:ln>
          </p:spPr>
          <p:txBody>
            <a:bodyPr rtlCol="0" anchor="ctr"/>
            <a:lstStyle/>
            <a:p>
              <a:endParaRPr lang="en-US" sz="1765"/>
            </a:p>
          </p:txBody>
        </p:sp>
        <p:sp>
          <p:nvSpPr>
            <p:cNvPr id="8" name="Freeform: Shape 7">
              <a:extLst>
                <a:ext uri="{FF2B5EF4-FFF2-40B4-BE49-F238E27FC236}">
                  <a16:creationId xmlns:a16="http://schemas.microsoft.com/office/drawing/2014/main" id="{A33E45C5-E706-4B61-9DDA-F3FFC2F89356}"/>
                </a:ext>
              </a:extLst>
            </p:cNvPr>
            <p:cNvSpPr/>
            <p:nvPr/>
          </p:nvSpPr>
          <p:spPr>
            <a:xfrm>
              <a:off x="6249848" y="3457320"/>
              <a:ext cx="2349" cy="490191"/>
            </a:xfrm>
            <a:custGeom>
              <a:avLst/>
              <a:gdLst>
                <a:gd name="connsiteX0" fmla="*/ 0 w 2349"/>
                <a:gd name="connsiteY0" fmla="*/ 0 h 490191"/>
                <a:gd name="connsiteX1" fmla="*/ 2349 w 2349"/>
                <a:gd name="connsiteY1" fmla="*/ 490191 h 490191"/>
              </a:gdLst>
              <a:ahLst/>
              <a:cxnLst>
                <a:cxn ang="0">
                  <a:pos x="connsiteX0" y="connsiteY0"/>
                </a:cxn>
                <a:cxn ang="0">
                  <a:pos x="connsiteX1" y="connsiteY1"/>
                </a:cxn>
              </a:cxnLst>
              <a:rect l="l" t="t" r="r" b="b"/>
              <a:pathLst>
                <a:path w="2349" h="490191">
                  <a:moveTo>
                    <a:pt x="0" y="0"/>
                  </a:moveTo>
                  <a:lnTo>
                    <a:pt x="2349" y="490191"/>
                  </a:lnTo>
                </a:path>
              </a:pathLst>
            </a:custGeom>
            <a:ln w="825500" cap="rnd">
              <a:solidFill>
                <a:schemeClr val="bg1"/>
              </a:solidFill>
              <a:prstDash val="solid"/>
              <a:miter/>
            </a:ln>
          </p:spPr>
          <p:txBody>
            <a:bodyPr rtlCol="0" anchor="ctr"/>
            <a:lstStyle/>
            <a:p>
              <a:endParaRPr lang="en-US" sz="1765"/>
            </a:p>
          </p:txBody>
        </p:sp>
        <p:sp>
          <p:nvSpPr>
            <p:cNvPr id="9" name="Freeform: Shape 8">
              <a:extLst>
                <a:ext uri="{FF2B5EF4-FFF2-40B4-BE49-F238E27FC236}">
                  <a16:creationId xmlns:a16="http://schemas.microsoft.com/office/drawing/2014/main" id="{F2D9C82B-47A1-41D1-B83C-C07ACA2A15AA}"/>
                </a:ext>
              </a:extLst>
            </p:cNvPr>
            <p:cNvSpPr/>
            <p:nvPr/>
          </p:nvSpPr>
          <p:spPr>
            <a:xfrm>
              <a:off x="6039461" y="3721960"/>
              <a:ext cx="1067" cy="223416"/>
            </a:xfrm>
            <a:custGeom>
              <a:avLst/>
              <a:gdLst>
                <a:gd name="connsiteX0" fmla="*/ 0 w 1067"/>
                <a:gd name="connsiteY0" fmla="*/ 0 h 223416"/>
                <a:gd name="connsiteX1" fmla="*/ 1068 w 1067"/>
                <a:gd name="connsiteY1" fmla="*/ 223416 h 223416"/>
              </a:gdLst>
              <a:ahLst/>
              <a:cxnLst>
                <a:cxn ang="0">
                  <a:pos x="connsiteX0" y="connsiteY0"/>
                </a:cxn>
                <a:cxn ang="0">
                  <a:pos x="connsiteX1" y="connsiteY1"/>
                </a:cxn>
              </a:cxnLst>
              <a:rect l="l" t="t" r="r" b="b"/>
              <a:pathLst>
                <a:path w="1067" h="223416">
                  <a:moveTo>
                    <a:pt x="0" y="0"/>
                  </a:moveTo>
                  <a:lnTo>
                    <a:pt x="1068" y="223416"/>
                  </a:lnTo>
                </a:path>
              </a:pathLst>
            </a:custGeom>
            <a:ln w="825500" cap="rnd">
              <a:solidFill>
                <a:srgbClr val="FFFFFF"/>
              </a:solidFill>
              <a:prstDash val="solid"/>
              <a:miter/>
            </a:ln>
          </p:spPr>
          <p:txBody>
            <a:bodyPr rtlCol="0" anchor="ctr"/>
            <a:lstStyle/>
            <a:p>
              <a:endParaRPr lang="en-US" sz="1765"/>
            </a:p>
          </p:txBody>
        </p:sp>
        <p:grpSp>
          <p:nvGrpSpPr>
            <p:cNvPr id="22" name="Graphic 15">
              <a:extLst>
                <a:ext uri="{FF2B5EF4-FFF2-40B4-BE49-F238E27FC236}">
                  <a16:creationId xmlns:a16="http://schemas.microsoft.com/office/drawing/2014/main" id="{EAEA59A0-43C5-4D6A-A607-FF5403158C1F}"/>
                </a:ext>
              </a:extLst>
            </p:cNvPr>
            <p:cNvGrpSpPr/>
            <p:nvPr/>
          </p:nvGrpSpPr>
          <p:grpSpPr>
            <a:xfrm>
              <a:off x="5971592" y="3441355"/>
              <a:ext cx="129756" cy="143052"/>
              <a:chOff x="5971592" y="3441355"/>
              <a:chExt cx="129756" cy="143052"/>
            </a:xfrm>
            <a:solidFill>
              <a:srgbClr val="409640"/>
            </a:solidFill>
          </p:grpSpPr>
          <p:sp>
            <p:nvSpPr>
              <p:cNvPr id="23" name="Freeform: Shape 22">
                <a:extLst>
                  <a:ext uri="{FF2B5EF4-FFF2-40B4-BE49-F238E27FC236}">
                    <a16:creationId xmlns:a16="http://schemas.microsoft.com/office/drawing/2014/main" id="{C1EA1C54-8A11-4068-ACE3-6ABF80C032DF}"/>
                  </a:ext>
                </a:extLst>
              </p:cNvPr>
              <p:cNvSpPr/>
              <p:nvPr/>
            </p:nvSpPr>
            <p:spPr>
              <a:xfrm>
                <a:off x="5971592" y="3441355"/>
                <a:ext cx="129542" cy="78548"/>
              </a:xfrm>
              <a:custGeom>
                <a:avLst/>
                <a:gdLst>
                  <a:gd name="connsiteX0" fmla="*/ 65092 w 129542"/>
                  <a:gd name="connsiteY0" fmla="*/ 78548 h 78548"/>
                  <a:gd name="connsiteX1" fmla="*/ 55480 w 129542"/>
                  <a:gd name="connsiteY1" fmla="*/ 74490 h 78548"/>
                  <a:gd name="connsiteX2" fmla="*/ 4005 w 129542"/>
                  <a:gd name="connsiteY2" fmla="*/ 23442 h 78548"/>
                  <a:gd name="connsiteX3" fmla="*/ 4005 w 129542"/>
                  <a:gd name="connsiteY3" fmla="*/ 4218 h 78548"/>
                  <a:gd name="connsiteX4" fmla="*/ 23228 w 129542"/>
                  <a:gd name="connsiteY4" fmla="*/ 4218 h 78548"/>
                  <a:gd name="connsiteX5" fmla="*/ 64878 w 129542"/>
                  <a:gd name="connsiteY5" fmla="*/ 45655 h 78548"/>
                  <a:gd name="connsiteX6" fmla="*/ 106315 w 129542"/>
                  <a:gd name="connsiteY6" fmla="*/ 4005 h 78548"/>
                  <a:gd name="connsiteX7" fmla="*/ 125538 w 129542"/>
                  <a:gd name="connsiteY7" fmla="*/ 4005 h 78548"/>
                  <a:gd name="connsiteX8" fmla="*/ 125538 w 129542"/>
                  <a:gd name="connsiteY8" fmla="*/ 23228 h 78548"/>
                  <a:gd name="connsiteX9" fmla="*/ 74490 w 129542"/>
                  <a:gd name="connsiteY9" fmla="*/ 74703 h 78548"/>
                  <a:gd name="connsiteX10" fmla="*/ 65092 w 129542"/>
                  <a:gd name="connsiteY10" fmla="*/ 78548 h 7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42" h="78548">
                    <a:moveTo>
                      <a:pt x="65092" y="78548"/>
                    </a:moveTo>
                    <a:cubicBezTo>
                      <a:pt x="61674" y="78548"/>
                      <a:pt x="58043" y="77267"/>
                      <a:pt x="55480" y="74490"/>
                    </a:cubicBezTo>
                    <a:lnTo>
                      <a:pt x="4005" y="23442"/>
                    </a:lnTo>
                    <a:cubicBezTo>
                      <a:pt x="-1335" y="18102"/>
                      <a:pt x="-1335" y="9558"/>
                      <a:pt x="4005" y="4218"/>
                    </a:cubicBezTo>
                    <a:cubicBezTo>
                      <a:pt x="9345" y="-1121"/>
                      <a:pt x="17888" y="-1121"/>
                      <a:pt x="23228" y="4218"/>
                    </a:cubicBezTo>
                    <a:lnTo>
                      <a:pt x="64878" y="45655"/>
                    </a:lnTo>
                    <a:lnTo>
                      <a:pt x="106315" y="4005"/>
                    </a:lnTo>
                    <a:cubicBezTo>
                      <a:pt x="111655" y="-1335"/>
                      <a:pt x="120198" y="-1335"/>
                      <a:pt x="125538" y="4005"/>
                    </a:cubicBezTo>
                    <a:cubicBezTo>
                      <a:pt x="130878" y="9345"/>
                      <a:pt x="130878" y="17888"/>
                      <a:pt x="125538" y="23228"/>
                    </a:cubicBezTo>
                    <a:lnTo>
                      <a:pt x="74490" y="74703"/>
                    </a:lnTo>
                    <a:cubicBezTo>
                      <a:pt x="71927" y="77267"/>
                      <a:pt x="68509" y="78548"/>
                      <a:pt x="65092" y="78548"/>
                    </a:cubicBezTo>
                    <a:close/>
                  </a:path>
                </a:pathLst>
              </a:custGeom>
              <a:solidFill>
                <a:srgbClr val="409640"/>
              </a:solidFill>
              <a:ln w="2129" cap="flat">
                <a:noFill/>
                <a:prstDash val="solid"/>
                <a:miter/>
              </a:ln>
            </p:spPr>
            <p:txBody>
              <a:bodyPr rtlCol="0" anchor="ctr"/>
              <a:lstStyle/>
              <a:p>
                <a:endParaRPr lang="en-US" sz="1765"/>
              </a:p>
            </p:txBody>
          </p:sp>
          <p:sp>
            <p:nvSpPr>
              <p:cNvPr id="24" name="Freeform: Shape 23">
                <a:extLst>
                  <a:ext uri="{FF2B5EF4-FFF2-40B4-BE49-F238E27FC236}">
                    <a16:creationId xmlns:a16="http://schemas.microsoft.com/office/drawing/2014/main" id="{07376679-30EF-4A73-884D-5E742079FC16}"/>
                  </a:ext>
                </a:extLst>
              </p:cNvPr>
              <p:cNvSpPr/>
              <p:nvPr/>
            </p:nvSpPr>
            <p:spPr>
              <a:xfrm>
                <a:off x="5971806" y="3505859"/>
                <a:ext cx="129542" cy="78548"/>
              </a:xfrm>
              <a:custGeom>
                <a:avLst/>
                <a:gdLst>
                  <a:gd name="connsiteX0" fmla="*/ 65092 w 129542"/>
                  <a:gd name="connsiteY0" fmla="*/ 78548 h 78548"/>
                  <a:gd name="connsiteX1" fmla="*/ 55480 w 129542"/>
                  <a:gd name="connsiteY1" fmla="*/ 74490 h 78548"/>
                  <a:gd name="connsiteX2" fmla="*/ 4005 w 129542"/>
                  <a:gd name="connsiteY2" fmla="*/ 23442 h 78548"/>
                  <a:gd name="connsiteX3" fmla="*/ 4005 w 129542"/>
                  <a:gd name="connsiteY3" fmla="*/ 4218 h 78548"/>
                  <a:gd name="connsiteX4" fmla="*/ 23228 w 129542"/>
                  <a:gd name="connsiteY4" fmla="*/ 4218 h 78548"/>
                  <a:gd name="connsiteX5" fmla="*/ 64878 w 129542"/>
                  <a:gd name="connsiteY5" fmla="*/ 45655 h 78548"/>
                  <a:gd name="connsiteX6" fmla="*/ 106315 w 129542"/>
                  <a:gd name="connsiteY6" fmla="*/ 4005 h 78548"/>
                  <a:gd name="connsiteX7" fmla="*/ 125538 w 129542"/>
                  <a:gd name="connsiteY7" fmla="*/ 4005 h 78548"/>
                  <a:gd name="connsiteX8" fmla="*/ 125538 w 129542"/>
                  <a:gd name="connsiteY8" fmla="*/ 23228 h 78548"/>
                  <a:gd name="connsiteX9" fmla="*/ 74490 w 129542"/>
                  <a:gd name="connsiteY9" fmla="*/ 74703 h 78548"/>
                  <a:gd name="connsiteX10" fmla="*/ 65092 w 129542"/>
                  <a:gd name="connsiteY10" fmla="*/ 78548 h 7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542" h="78548">
                    <a:moveTo>
                      <a:pt x="65092" y="78548"/>
                    </a:moveTo>
                    <a:cubicBezTo>
                      <a:pt x="61674" y="78548"/>
                      <a:pt x="58043" y="77267"/>
                      <a:pt x="55480" y="74490"/>
                    </a:cubicBezTo>
                    <a:lnTo>
                      <a:pt x="4005" y="23442"/>
                    </a:lnTo>
                    <a:cubicBezTo>
                      <a:pt x="-1335" y="18102"/>
                      <a:pt x="-1335" y="9558"/>
                      <a:pt x="4005" y="4218"/>
                    </a:cubicBezTo>
                    <a:cubicBezTo>
                      <a:pt x="9345" y="-1121"/>
                      <a:pt x="17888" y="-1121"/>
                      <a:pt x="23228" y="4218"/>
                    </a:cubicBezTo>
                    <a:lnTo>
                      <a:pt x="64878" y="45655"/>
                    </a:lnTo>
                    <a:lnTo>
                      <a:pt x="106315" y="4005"/>
                    </a:lnTo>
                    <a:cubicBezTo>
                      <a:pt x="111655" y="-1335"/>
                      <a:pt x="120198" y="-1335"/>
                      <a:pt x="125538" y="4005"/>
                    </a:cubicBezTo>
                    <a:cubicBezTo>
                      <a:pt x="130878" y="9345"/>
                      <a:pt x="130878" y="17888"/>
                      <a:pt x="125538" y="23228"/>
                    </a:cubicBezTo>
                    <a:lnTo>
                      <a:pt x="74490" y="74703"/>
                    </a:lnTo>
                    <a:cubicBezTo>
                      <a:pt x="72140" y="77267"/>
                      <a:pt x="68509" y="78548"/>
                      <a:pt x="65092" y="78548"/>
                    </a:cubicBezTo>
                    <a:close/>
                  </a:path>
                </a:pathLst>
              </a:custGeom>
              <a:solidFill>
                <a:srgbClr val="409640"/>
              </a:solidFill>
              <a:ln w="2129" cap="flat">
                <a:noFill/>
                <a:prstDash val="solid"/>
                <a:miter/>
              </a:ln>
            </p:spPr>
            <p:txBody>
              <a:bodyPr rtlCol="0" anchor="ctr"/>
              <a:lstStyle/>
              <a:p>
                <a:endParaRPr lang="en-US" sz="1765"/>
              </a:p>
            </p:txBody>
          </p:sp>
        </p:grpSp>
        <p:sp>
          <p:nvSpPr>
            <p:cNvPr id="25" name="Freeform: Shape 24">
              <a:extLst>
                <a:ext uri="{FF2B5EF4-FFF2-40B4-BE49-F238E27FC236}">
                  <a16:creationId xmlns:a16="http://schemas.microsoft.com/office/drawing/2014/main" id="{8F5F491F-FCD4-41B9-A1A9-D6165ED917AA}"/>
                </a:ext>
              </a:extLst>
            </p:cNvPr>
            <p:cNvSpPr/>
            <p:nvPr/>
          </p:nvSpPr>
          <p:spPr>
            <a:xfrm>
              <a:off x="5973461" y="3252273"/>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000000"/>
            </a:solidFill>
            <a:ln w="2129" cap="flat">
              <a:noFill/>
              <a:prstDash val="solid"/>
              <a:miter/>
            </a:ln>
          </p:spPr>
          <p:txBody>
            <a:bodyPr rtlCol="0" anchor="ctr"/>
            <a:lstStyle/>
            <a:p>
              <a:endParaRPr lang="en-US" sz="1765"/>
            </a:p>
          </p:txBody>
        </p:sp>
        <p:sp>
          <p:nvSpPr>
            <p:cNvPr id="26" name="Freeform: Shape 25">
              <a:extLst>
                <a:ext uri="{FF2B5EF4-FFF2-40B4-BE49-F238E27FC236}">
                  <a16:creationId xmlns:a16="http://schemas.microsoft.com/office/drawing/2014/main" id="{E4EDD300-11AB-4A42-BD8E-B1566EEA8A9D}"/>
                </a:ext>
              </a:extLst>
            </p:cNvPr>
            <p:cNvSpPr/>
            <p:nvPr/>
          </p:nvSpPr>
          <p:spPr>
            <a:xfrm>
              <a:off x="5992044" y="3674329"/>
              <a:ext cx="93552" cy="93552"/>
            </a:xfrm>
            <a:custGeom>
              <a:avLst/>
              <a:gdLst>
                <a:gd name="connsiteX0" fmla="*/ 93553 w 93552"/>
                <a:gd name="connsiteY0" fmla="*/ 46776 h 93552"/>
                <a:gd name="connsiteX1" fmla="*/ 46776 w 93552"/>
                <a:gd name="connsiteY1" fmla="*/ 93553 h 93552"/>
                <a:gd name="connsiteX2" fmla="*/ 0 w 93552"/>
                <a:gd name="connsiteY2" fmla="*/ 46776 h 93552"/>
                <a:gd name="connsiteX3" fmla="*/ 46776 w 93552"/>
                <a:gd name="connsiteY3" fmla="*/ 0 h 93552"/>
                <a:gd name="connsiteX4" fmla="*/ 93553 w 93552"/>
                <a:gd name="connsiteY4" fmla="*/ 46776 h 9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52" h="93552">
                  <a:moveTo>
                    <a:pt x="93553" y="46776"/>
                  </a:moveTo>
                  <a:cubicBezTo>
                    <a:pt x="93553" y="72610"/>
                    <a:pt x="72610" y="93553"/>
                    <a:pt x="46776" y="93553"/>
                  </a:cubicBezTo>
                  <a:cubicBezTo>
                    <a:pt x="20943" y="93553"/>
                    <a:pt x="0" y="72610"/>
                    <a:pt x="0" y="46776"/>
                  </a:cubicBezTo>
                  <a:cubicBezTo>
                    <a:pt x="0" y="20942"/>
                    <a:pt x="20943" y="0"/>
                    <a:pt x="46776" y="0"/>
                  </a:cubicBezTo>
                  <a:cubicBezTo>
                    <a:pt x="72610" y="0"/>
                    <a:pt x="93553" y="20942"/>
                    <a:pt x="93553" y="46776"/>
                  </a:cubicBezTo>
                  <a:close/>
                </a:path>
              </a:pathLst>
            </a:custGeom>
            <a:solidFill>
              <a:srgbClr val="107C10"/>
            </a:solidFill>
            <a:ln w="2129" cap="flat">
              <a:noFill/>
              <a:prstDash val="solid"/>
              <a:miter/>
            </a:ln>
          </p:spPr>
          <p:txBody>
            <a:bodyPr rtlCol="0" anchor="ctr"/>
            <a:lstStyle/>
            <a:p>
              <a:endParaRPr lang="en-US" sz="1765"/>
            </a:p>
          </p:txBody>
        </p:sp>
        <p:sp>
          <p:nvSpPr>
            <p:cNvPr id="27" name="Freeform: Shape 26">
              <a:extLst>
                <a:ext uri="{FF2B5EF4-FFF2-40B4-BE49-F238E27FC236}">
                  <a16:creationId xmlns:a16="http://schemas.microsoft.com/office/drawing/2014/main" id="{61E1F52D-9FEE-4656-A9CD-56E6A95D0DF0}"/>
                </a:ext>
              </a:extLst>
            </p:cNvPr>
            <p:cNvSpPr/>
            <p:nvPr/>
          </p:nvSpPr>
          <p:spPr>
            <a:xfrm>
              <a:off x="6187052" y="339153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000000"/>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3786292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726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2611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Rectangle 2">
            <a:extLst>
              <a:ext uri="{FF2B5EF4-FFF2-40B4-BE49-F238E27FC236}">
                <a16:creationId xmlns:a16="http://schemas.microsoft.com/office/drawing/2014/main" id="{DAEBC98B-8A43-41A2-9274-31DFDD434032}"/>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908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3"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350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3" name="Rectangle 2">
            <a:extLst>
              <a:ext uri="{FF2B5EF4-FFF2-40B4-BE49-F238E27FC236}">
                <a16:creationId xmlns:a16="http://schemas.microsoft.com/office/drawing/2014/main" id="{0E780C73-45B6-45A1-B67A-4CFC0D3DB53A}"/>
              </a:ext>
            </a:extLst>
          </p:cNvPr>
          <p:cNvSpPr/>
          <p:nvPr userDrawn="1"/>
        </p:nvSpPr>
        <p:spPr bwMode="auto">
          <a:xfrm>
            <a:off x="387275" y="6269041"/>
            <a:ext cx="2796989"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308385"/>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53"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85234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6269041"/>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15009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604273772"/>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1AA05-ECF6-436D-937F-4A36D59E76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FCE9DD-D23B-4D1A-99A3-CC426BEC2AA6}"/>
              </a:ext>
            </a:extLst>
          </p:cNvPr>
          <p:cNvSpPr>
            <a:spLocks noGrp="1"/>
          </p:cNvSpPr>
          <p:nvPr>
            <p:ph idx="1"/>
          </p:nvPr>
        </p:nvSpPr>
        <p:spPr>
          <a:xfrm>
            <a:off x="455994" y="1817559"/>
            <a:ext cx="11231768" cy="14183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D3BE34-5CD4-4FD9-A0C8-3982D05727F7}"/>
              </a:ext>
            </a:extLst>
          </p:cNvPr>
          <p:cNvSpPr>
            <a:spLocks noGrp="1"/>
          </p:cNvSpPr>
          <p:nvPr>
            <p:ph type="dt" sz="half" idx="10"/>
          </p:nvPr>
        </p:nvSpPr>
        <p:spPr/>
        <p:txBody>
          <a:bodyPr/>
          <a:lstStyle/>
          <a:p>
            <a:fld id="{F85C1635-312B-4513-AEED-B8C694C4C32C}" type="datetimeFigureOut">
              <a:rPr lang="en-US" smtClean="0"/>
              <a:t>1/17/2023</a:t>
            </a:fld>
            <a:endParaRPr lang="en-US"/>
          </a:p>
        </p:txBody>
      </p:sp>
      <p:sp>
        <p:nvSpPr>
          <p:cNvPr id="5" name="Footer Placeholder 4">
            <a:extLst>
              <a:ext uri="{FF2B5EF4-FFF2-40B4-BE49-F238E27FC236}">
                <a16:creationId xmlns:a16="http://schemas.microsoft.com/office/drawing/2014/main" id="{C08EB68A-73D8-44FA-8FE5-1BBE57AFC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7CF67-B33C-45C6-8009-E23FA1783345}"/>
              </a:ext>
            </a:extLst>
          </p:cNvPr>
          <p:cNvSpPr>
            <a:spLocks noGrp="1"/>
          </p:cNvSpPr>
          <p:nvPr>
            <p:ph type="sldNum" sz="quarter" idx="12"/>
          </p:nvPr>
        </p:nvSpPr>
        <p:spPr/>
        <p:txBody>
          <a:bodyPr/>
          <a:lstStyle/>
          <a:p>
            <a:fld id="{5CDC5431-B75D-438A-84BD-FC9F7757CBD8}" type="slidenum">
              <a:rPr lang="en-US" smtClean="0"/>
              <a:t>‹#›</a:t>
            </a:fld>
            <a:endParaRPr lang="en-US"/>
          </a:p>
        </p:txBody>
      </p:sp>
    </p:spTree>
    <p:extLst>
      <p:ext uri="{BB962C8B-B14F-4D97-AF65-F5344CB8AC3E}">
        <p14:creationId xmlns:p14="http://schemas.microsoft.com/office/powerpoint/2010/main" val="4000924835"/>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708713"/>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801826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10875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1651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885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34670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2352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344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2900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63891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6587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64168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0428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85890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203656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638470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80292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90897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4889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0038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12277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93616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039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68086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76479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3032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1581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943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472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451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2653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000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01305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79671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00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6040545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73010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353076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039B77-BB63-F643-8C58-A760FBE14816}"/>
              </a:ext>
            </a:extLst>
          </p:cNvPr>
          <p:cNvPicPr>
            <a:picLocks noChangeAspect="1"/>
          </p:cNvPicPr>
          <p:nvPr/>
        </p:nvPicPr>
        <p:blipFill rotWithShape="1">
          <a:blip r:embed="rId2">
            <a:extLst>
              <a:ext uri="{28A0092B-C50C-407E-A947-70E740481C1C}">
                <a14:useLocalDpi xmlns:a14="http://schemas.microsoft.com/office/drawing/2010/main" val="0"/>
              </a:ext>
            </a:extLst>
          </a:blip>
          <a:srcRect b="29640"/>
          <a:stretch/>
        </p:blipFill>
        <p:spPr>
          <a:xfrm>
            <a:off x="0" y="1"/>
            <a:ext cx="12192000"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217" y="437137"/>
            <a:ext cx="1109291" cy="407990"/>
          </a:xfrm>
          <a:prstGeom prst="rect">
            <a:avLst/>
          </a:prstGeom>
        </p:spPr>
      </p:pic>
    </p:spTree>
    <p:extLst>
      <p:ext uri="{BB962C8B-B14F-4D97-AF65-F5344CB8AC3E}">
        <p14:creationId xmlns:p14="http://schemas.microsoft.com/office/powerpoint/2010/main" val="3675918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045723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64665476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34737940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016216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2916459"/>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10339251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00902459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Graphic layout: three columns graphic and text">
    <p:spTree>
      <p:nvGrpSpPr>
        <p:cNvPr id="1" name=""/>
        <p:cNvGrpSpPr/>
        <p:nvPr/>
      </p:nvGrpSpPr>
      <p:grpSpPr>
        <a:xfrm>
          <a:off x="0" y="0"/>
          <a:ext cx="0" cy="0"/>
          <a:chOff x="0" y="0"/>
          <a:chExt cx="0" cy="0"/>
        </a:xfrm>
      </p:grpSpPr>
      <p:sp>
        <p:nvSpPr>
          <p:cNvPr id="3" name="Rectangle 2"/>
          <p:cNvSpPr/>
          <p:nvPr/>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97205916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73026467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63167642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65286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809357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709366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0602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theme" Target="../theme/theme10.xml"/><Relationship Id="rId1" Type="http://schemas.openxmlformats.org/officeDocument/2006/relationships/slideLayout" Target="../slideLayouts/slideLayout51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31.xml"/><Relationship Id="rId18" Type="http://schemas.openxmlformats.org/officeDocument/2006/relationships/slideLayout" Target="../slideLayouts/slideLayout536.xml"/><Relationship Id="rId26" Type="http://schemas.openxmlformats.org/officeDocument/2006/relationships/slideLayout" Target="../slideLayouts/slideLayout544.xml"/><Relationship Id="rId3" Type="http://schemas.openxmlformats.org/officeDocument/2006/relationships/slideLayout" Target="../slideLayouts/slideLayout521.xml"/><Relationship Id="rId21" Type="http://schemas.openxmlformats.org/officeDocument/2006/relationships/slideLayout" Target="../slideLayouts/slideLayout539.xml"/><Relationship Id="rId34" Type="http://schemas.openxmlformats.org/officeDocument/2006/relationships/slideLayout" Target="../slideLayouts/slideLayout552.xml"/><Relationship Id="rId7" Type="http://schemas.openxmlformats.org/officeDocument/2006/relationships/slideLayout" Target="../slideLayouts/slideLayout525.xml"/><Relationship Id="rId12" Type="http://schemas.openxmlformats.org/officeDocument/2006/relationships/slideLayout" Target="../slideLayouts/slideLayout530.xml"/><Relationship Id="rId17" Type="http://schemas.openxmlformats.org/officeDocument/2006/relationships/slideLayout" Target="../slideLayouts/slideLayout535.xml"/><Relationship Id="rId25" Type="http://schemas.openxmlformats.org/officeDocument/2006/relationships/slideLayout" Target="../slideLayouts/slideLayout543.xml"/><Relationship Id="rId33" Type="http://schemas.openxmlformats.org/officeDocument/2006/relationships/slideLayout" Target="../slideLayouts/slideLayout551.xml"/><Relationship Id="rId2" Type="http://schemas.openxmlformats.org/officeDocument/2006/relationships/slideLayout" Target="../slideLayouts/slideLayout520.xml"/><Relationship Id="rId16" Type="http://schemas.openxmlformats.org/officeDocument/2006/relationships/slideLayout" Target="../slideLayouts/slideLayout534.xml"/><Relationship Id="rId20" Type="http://schemas.openxmlformats.org/officeDocument/2006/relationships/slideLayout" Target="../slideLayouts/slideLayout538.xml"/><Relationship Id="rId29" Type="http://schemas.openxmlformats.org/officeDocument/2006/relationships/slideLayout" Target="../slideLayouts/slideLayout547.xml"/><Relationship Id="rId1" Type="http://schemas.openxmlformats.org/officeDocument/2006/relationships/slideLayout" Target="../slideLayouts/slideLayout519.xml"/><Relationship Id="rId6" Type="http://schemas.openxmlformats.org/officeDocument/2006/relationships/slideLayout" Target="../slideLayouts/slideLayout524.xml"/><Relationship Id="rId11" Type="http://schemas.openxmlformats.org/officeDocument/2006/relationships/slideLayout" Target="../slideLayouts/slideLayout529.xml"/><Relationship Id="rId24" Type="http://schemas.openxmlformats.org/officeDocument/2006/relationships/slideLayout" Target="../slideLayouts/slideLayout542.xml"/><Relationship Id="rId32" Type="http://schemas.openxmlformats.org/officeDocument/2006/relationships/slideLayout" Target="../slideLayouts/slideLayout550.xml"/><Relationship Id="rId5" Type="http://schemas.openxmlformats.org/officeDocument/2006/relationships/slideLayout" Target="../slideLayouts/slideLayout523.xml"/><Relationship Id="rId15" Type="http://schemas.openxmlformats.org/officeDocument/2006/relationships/slideLayout" Target="../slideLayouts/slideLayout533.xml"/><Relationship Id="rId23" Type="http://schemas.openxmlformats.org/officeDocument/2006/relationships/slideLayout" Target="../slideLayouts/slideLayout541.xml"/><Relationship Id="rId28" Type="http://schemas.openxmlformats.org/officeDocument/2006/relationships/slideLayout" Target="../slideLayouts/slideLayout546.xml"/><Relationship Id="rId36" Type="http://schemas.openxmlformats.org/officeDocument/2006/relationships/image" Target="../media/image1.emf"/><Relationship Id="rId10" Type="http://schemas.openxmlformats.org/officeDocument/2006/relationships/slideLayout" Target="../slideLayouts/slideLayout528.xml"/><Relationship Id="rId19" Type="http://schemas.openxmlformats.org/officeDocument/2006/relationships/slideLayout" Target="../slideLayouts/slideLayout537.xml"/><Relationship Id="rId31" Type="http://schemas.openxmlformats.org/officeDocument/2006/relationships/slideLayout" Target="../slideLayouts/slideLayout549.xml"/><Relationship Id="rId4" Type="http://schemas.openxmlformats.org/officeDocument/2006/relationships/slideLayout" Target="../slideLayouts/slideLayout522.xml"/><Relationship Id="rId9" Type="http://schemas.openxmlformats.org/officeDocument/2006/relationships/slideLayout" Target="../slideLayouts/slideLayout527.xml"/><Relationship Id="rId14" Type="http://schemas.openxmlformats.org/officeDocument/2006/relationships/slideLayout" Target="../slideLayouts/slideLayout532.xml"/><Relationship Id="rId22" Type="http://schemas.openxmlformats.org/officeDocument/2006/relationships/slideLayout" Target="../slideLayouts/slideLayout540.xml"/><Relationship Id="rId27" Type="http://schemas.openxmlformats.org/officeDocument/2006/relationships/slideLayout" Target="../slideLayouts/slideLayout545.xml"/><Relationship Id="rId30" Type="http://schemas.openxmlformats.org/officeDocument/2006/relationships/slideLayout" Target="../slideLayouts/slideLayout548.xml"/><Relationship Id="rId35" Type="http://schemas.openxmlformats.org/officeDocument/2006/relationships/theme" Target="../theme/theme11.xml"/><Relationship Id="rId8" Type="http://schemas.openxmlformats.org/officeDocument/2006/relationships/slideLayout" Target="../slideLayouts/slideLayout5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theme" Target="../theme/theme2.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image" Target="../media/image43.png"/><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image" Target="../media/image42.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slideLayout" Target="../slideLayouts/slideLayout146.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theme" Target="../theme/theme3.xml"/><Relationship Id="rId8" Type="http://schemas.openxmlformats.org/officeDocument/2006/relationships/slideLayout" Target="../slideLayouts/slideLayout115.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20" Type="http://schemas.openxmlformats.org/officeDocument/2006/relationships/slideLayout" Target="../slideLayouts/slideLayout127.xml"/><Relationship Id="rId41" Type="http://schemas.openxmlformats.org/officeDocument/2006/relationships/slideLayout" Target="../slideLayouts/slideLayout148.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55.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81.xml"/><Relationship Id="rId21" Type="http://schemas.openxmlformats.org/officeDocument/2006/relationships/slideLayout" Target="../slideLayouts/slideLayout176.xml"/><Relationship Id="rId42" Type="http://schemas.openxmlformats.org/officeDocument/2006/relationships/slideLayout" Target="../slideLayouts/slideLayout197.xml"/><Relationship Id="rId47" Type="http://schemas.openxmlformats.org/officeDocument/2006/relationships/slideLayout" Target="../slideLayouts/slideLayout202.xml"/><Relationship Id="rId63" Type="http://schemas.openxmlformats.org/officeDocument/2006/relationships/slideLayout" Target="../slideLayouts/slideLayout218.xml"/><Relationship Id="rId68" Type="http://schemas.openxmlformats.org/officeDocument/2006/relationships/slideLayout" Target="../slideLayouts/slideLayout223.xml"/><Relationship Id="rId84" Type="http://schemas.openxmlformats.org/officeDocument/2006/relationships/slideLayout" Target="../slideLayouts/slideLayout239.xml"/><Relationship Id="rId16" Type="http://schemas.openxmlformats.org/officeDocument/2006/relationships/slideLayout" Target="../slideLayouts/slideLayout171.xml"/><Relationship Id="rId11" Type="http://schemas.openxmlformats.org/officeDocument/2006/relationships/slideLayout" Target="../slideLayouts/slideLayout166.xml"/><Relationship Id="rId32" Type="http://schemas.openxmlformats.org/officeDocument/2006/relationships/slideLayout" Target="../slideLayouts/slideLayout187.xml"/><Relationship Id="rId37" Type="http://schemas.openxmlformats.org/officeDocument/2006/relationships/slideLayout" Target="../slideLayouts/slideLayout192.xml"/><Relationship Id="rId53" Type="http://schemas.openxmlformats.org/officeDocument/2006/relationships/slideLayout" Target="../slideLayouts/slideLayout208.xml"/><Relationship Id="rId58" Type="http://schemas.openxmlformats.org/officeDocument/2006/relationships/slideLayout" Target="../slideLayouts/slideLayout213.xml"/><Relationship Id="rId74" Type="http://schemas.openxmlformats.org/officeDocument/2006/relationships/slideLayout" Target="../slideLayouts/slideLayout229.xml"/><Relationship Id="rId79" Type="http://schemas.openxmlformats.org/officeDocument/2006/relationships/slideLayout" Target="../slideLayouts/slideLayout234.xml"/><Relationship Id="rId5" Type="http://schemas.openxmlformats.org/officeDocument/2006/relationships/slideLayout" Target="../slideLayouts/slideLayout160.xml"/><Relationship Id="rId19" Type="http://schemas.openxmlformats.org/officeDocument/2006/relationships/slideLayout" Target="../slideLayouts/slideLayout17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 Id="rId43" Type="http://schemas.openxmlformats.org/officeDocument/2006/relationships/slideLayout" Target="../slideLayouts/slideLayout198.xml"/><Relationship Id="rId48" Type="http://schemas.openxmlformats.org/officeDocument/2006/relationships/slideLayout" Target="../slideLayouts/slideLayout203.xml"/><Relationship Id="rId56" Type="http://schemas.openxmlformats.org/officeDocument/2006/relationships/slideLayout" Target="../slideLayouts/slideLayout211.xml"/><Relationship Id="rId64" Type="http://schemas.openxmlformats.org/officeDocument/2006/relationships/slideLayout" Target="../slideLayouts/slideLayout219.xml"/><Relationship Id="rId69" Type="http://schemas.openxmlformats.org/officeDocument/2006/relationships/slideLayout" Target="../slideLayouts/slideLayout224.xml"/><Relationship Id="rId77" Type="http://schemas.openxmlformats.org/officeDocument/2006/relationships/slideLayout" Target="../slideLayouts/slideLayout232.xml"/><Relationship Id="rId8" Type="http://schemas.openxmlformats.org/officeDocument/2006/relationships/slideLayout" Target="../slideLayouts/slideLayout163.xml"/><Relationship Id="rId51" Type="http://schemas.openxmlformats.org/officeDocument/2006/relationships/slideLayout" Target="../slideLayouts/slideLayout206.xml"/><Relationship Id="rId72" Type="http://schemas.openxmlformats.org/officeDocument/2006/relationships/slideLayout" Target="../slideLayouts/slideLayout227.xml"/><Relationship Id="rId80" Type="http://schemas.openxmlformats.org/officeDocument/2006/relationships/slideLayout" Target="../slideLayouts/slideLayout235.xml"/><Relationship Id="rId85" Type="http://schemas.openxmlformats.org/officeDocument/2006/relationships/theme" Target="../theme/theme5.xml"/><Relationship Id="rId3" Type="http://schemas.openxmlformats.org/officeDocument/2006/relationships/slideLayout" Target="../slideLayouts/slideLayout158.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slideLayout" Target="../slideLayouts/slideLayout193.xml"/><Relationship Id="rId46" Type="http://schemas.openxmlformats.org/officeDocument/2006/relationships/slideLayout" Target="../slideLayouts/slideLayout201.xml"/><Relationship Id="rId59" Type="http://schemas.openxmlformats.org/officeDocument/2006/relationships/slideLayout" Target="../slideLayouts/slideLayout214.xml"/><Relationship Id="rId67" Type="http://schemas.openxmlformats.org/officeDocument/2006/relationships/slideLayout" Target="../slideLayouts/slideLayout222.xml"/><Relationship Id="rId20" Type="http://schemas.openxmlformats.org/officeDocument/2006/relationships/slideLayout" Target="../slideLayouts/slideLayout175.xml"/><Relationship Id="rId41" Type="http://schemas.openxmlformats.org/officeDocument/2006/relationships/slideLayout" Target="../slideLayouts/slideLayout196.xml"/><Relationship Id="rId54" Type="http://schemas.openxmlformats.org/officeDocument/2006/relationships/slideLayout" Target="../slideLayouts/slideLayout209.xml"/><Relationship Id="rId62" Type="http://schemas.openxmlformats.org/officeDocument/2006/relationships/slideLayout" Target="../slideLayouts/slideLayout217.xml"/><Relationship Id="rId70" Type="http://schemas.openxmlformats.org/officeDocument/2006/relationships/slideLayout" Target="../slideLayouts/slideLayout225.xml"/><Relationship Id="rId75" Type="http://schemas.openxmlformats.org/officeDocument/2006/relationships/slideLayout" Target="../slideLayouts/slideLayout230.xml"/><Relationship Id="rId83" Type="http://schemas.openxmlformats.org/officeDocument/2006/relationships/slideLayout" Target="../slideLayouts/slideLayout238.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49" Type="http://schemas.openxmlformats.org/officeDocument/2006/relationships/slideLayout" Target="../slideLayouts/slideLayout204.xml"/><Relationship Id="rId57" Type="http://schemas.openxmlformats.org/officeDocument/2006/relationships/slideLayout" Target="../slideLayouts/slideLayout212.xml"/><Relationship Id="rId10" Type="http://schemas.openxmlformats.org/officeDocument/2006/relationships/slideLayout" Target="../slideLayouts/slideLayout165.xml"/><Relationship Id="rId31" Type="http://schemas.openxmlformats.org/officeDocument/2006/relationships/slideLayout" Target="../slideLayouts/slideLayout186.xml"/><Relationship Id="rId44" Type="http://schemas.openxmlformats.org/officeDocument/2006/relationships/slideLayout" Target="../slideLayouts/slideLayout199.xml"/><Relationship Id="rId52" Type="http://schemas.openxmlformats.org/officeDocument/2006/relationships/slideLayout" Target="../slideLayouts/slideLayout207.xml"/><Relationship Id="rId60" Type="http://schemas.openxmlformats.org/officeDocument/2006/relationships/slideLayout" Target="../slideLayouts/slideLayout215.xml"/><Relationship Id="rId65" Type="http://schemas.openxmlformats.org/officeDocument/2006/relationships/slideLayout" Target="../slideLayouts/slideLayout220.xml"/><Relationship Id="rId73" Type="http://schemas.openxmlformats.org/officeDocument/2006/relationships/slideLayout" Target="../slideLayouts/slideLayout228.xml"/><Relationship Id="rId78" Type="http://schemas.openxmlformats.org/officeDocument/2006/relationships/slideLayout" Target="../slideLayouts/slideLayout233.xml"/><Relationship Id="rId81" Type="http://schemas.openxmlformats.org/officeDocument/2006/relationships/slideLayout" Target="../slideLayouts/slideLayout236.xml"/><Relationship Id="rId86" Type="http://schemas.openxmlformats.org/officeDocument/2006/relationships/image" Target="../media/image1.emf"/><Relationship Id="rId4" Type="http://schemas.openxmlformats.org/officeDocument/2006/relationships/slideLayout" Target="../slideLayouts/slideLayout159.xml"/><Relationship Id="rId9" Type="http://schemas.openxmlformats.org/officeDocument/2006/relationships/slideLayout" Target="../slideLayouts/slideLayout164.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9" Type="http://schemas.openxmlformats.org/officeDocument/2006/relationships/slideLayout" Target="../slideLayouts/slideLayout194.xml"/><Relationship Id="rId34" Type="http://schemas.openxmlformats.org/officeDocument/2006/relationships/slideLayout" Target="../slideLayouts/slideLayout189.xml"/><Relationship Id="rId50" Type="http://schemas.openxmlformats.org/officeDocument/2006/relationships/slideLayout" Target="../slideLayouts/slideLayout205.xml"/><Relationship Id="rId55" Type="http://schemas.openxmlformats.org/officeDocument/2006/relationships/slideLayout" Target="../slideLayouts/slideLayout210.xml"/><Relationship Id="rId76" Type="http://schemas.openxmlformats.org/officeDocument/2006/relationships/slideLayout" Target="../slideLayouts/slideLayout231.xml"/><Relationship Id="rId7" Type="http://schemas.openxmlformats.org/officeDocument/2006/relationships/slideLayout" Target="../slideLayouts/slideLayout162.xml"/><Relationship Id="rId71" Type="http://schemas.openxmlformats.org/officeDocument/2006/relationships/slideLayout" Target="../slideLayouts/slideLayout226.xml"/><Relationship Id="rId2" Type="http://schemas.openxmlformats.org/officeDocument/2006/relationships/slideLayout" Target="../slideLayouts/slideLayout157.xml"/><Relationship Id="rId29" Type="http://schemas.openxmlformats.org/officeDocument/2006/relationships/slideLayout" Target="../slideLayouts/slideLayout184.xml"/><Relationship Id="rId24" Type="http://schemas.openxmlformats.org/officeDocument/2006/relationships/slideLayout" Target="../slideLayouts/slideLayout179.xml"/><Relationship Id="rId40" Type="http://schemas.openxmlformats.org/officeDocument/2006/relationships/slideLayout" Target="../slideLayouts/slideLayout195.xml"/><Relationship Id="rId45" Type="http://schemas.openxmlformats.org/officeDocument/2006/relationships/slideLayout" Target="../slideLayouts/slideLayout200.xml"/><Relationship Id="rId66" Type="http://schemas.openxmlformats.org/officeDocument/2006/relationships/slideLayout" Target="../slideLayouts/slideLayout221.xml"/><Relationship Id="rId61" Type="http://schemas.openxmlformats.org/officeDocument/2006/relationships/slideLayout" Target="../slideLayouts/slideLayout216.xml"/><Relationship Id="rId82" Type="http://schemas.openxmlformats.org/officeDocument/2006/relationships/slideLayout" Target="../slideLayouts/slideLayout237.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65.xml"/><Relationship Id="rId21" Type="http://schemas.openxmlformats.org/officeDocument/2006/relationships/slideLayout" Target="../slideLayouts/slideLayout260.xml"/><Relationship Id="rId42" Type="http://schemas.openxmlformats.org/officeDocument/2006/relationships/slideLayout" Target="../slideLayouts/slideLayout281.xml"/><Relationship Id="rId47" Type="http://schemas.openxmlformats.org/officeDocument/2006/relationships/slideLayout" Target="../slideLayouts/slideLayout286.xml"/><Relationship Id="rId63" Type="http://schemas.openxmlformats.org/officeDocument/2006/relationships/slideLayout" Target="../slideLayouts/slideLayout302.xml"/><Relationship Id="rId68" Type="http://schemas.openxmlformats.org/officeDocument/2006/relationships/slideLayout" Target="../slideLayouts/slideLayout307.xml"/><Relationship Id="rId84" Type="http://schemas.openxmlformats.org/officeDocument/2006/relationships/slideLayout" Target="../slideLayouts/slideLayout323.xml"/><Relationship Id="rId89" Type="http://schemas.openxmlformats.org/officeDocument/2006/relationships/slideLayout" Target="../slideLayouts/slideLayout328.xml"/><Relationship Id="rId16" Type="http://schemas.openxmlformats.org/officeDocument/2006/relationships/slideLayout" Target="../slideLayouts/slideLayout255.xml"/><Relationship Id="rId11" Type="http://schemas.openxmlformats.org/officeDocument/2006/relationships/slideLayout" Target="../slideLayouts/slideLayout250.xml"/><Relationship Id="rId32" Type="http://schemas.openxmlformats.org/officeDocument/2006/relationships/slideLayout" Target="../slideLayouts/slideLayout271.xml"/><Relationship Id="rId37" Type="http://schemas.openxmlformats.org/officeDocument/2006/relationships/slideLayout" Target="../slideLayouts/slideLayout276.xml"/><Relationship Id="rId53" Type="http://schemas.openxmlformats.org/officeDocument/2006/relationships/slideLayout" Target="../slideLayouts/slideLayout292.xml"/><Relationship Id="rId58" Type="http://schemas.openxmlformats.org/officeDocument/2006/relationships/slideLayout" Target="../slideLayouts/slideLayout297.xml"/><Relationship Id="rId74" Type="http://schemas.openxmlformats.org/officeDocument/2006/relationships/slideLayout" Target="../slideLayouts/slideLayout313.xml"/><Relationship Id="rId79" Type="http://schemas.openxmlformats.org/officeDocument/2006/relationships/slideLayout" Target="../slideLayouts/slideLayout318.xml"/><Relationship Id="rId5" Type="http://schemas.openxmlformats.org/officeDocument/2006/relationships/slideLayout" Target="../slideLayouts/slideLayout244.xml"/><Relationship Id="rId90" Type="http://schemas.openxmlformats.org/officeDocument/2006/relationships/slideLayout" Target="../slideLayouts/slideLayout329.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43" Type="http://schemas.openxmlformats.org/officeDocument/2006/relationships/slideLayout" Target="../slideLayouts/slideLayout282.xml"/><Relationship Id="rId48" Type="http://schemas.openxmlformats.org/officeDocument/2006/relationships/slideLayout" Target="../slideLayouts/slideLayout287.xml"/><Relationship Id="rId64" Type="http://schemas.openxmlformats.org/officeDocument/2006/relationships/slideLayout" Target="../slideLayouts/slideLayout303.xml"/><Relationship Id="rId69" Type="http://schemas.openxmlformats.org/officeDocument/2006/relationships/slideLayout" Target="../slideLayouts/slideLayout308.xml"/><Relationship Id="rId8" Type="http://schemas.openxmlformats.org/officeDocument/2006/relationships/slideLayout" Target="../slideLayouts/slideLayout247.xml"/><Relationship Id="rId51" Type="http://schemas.openxmlformats.org/officeDocument/2006/relationships/slideLayout" Target="../slideLayouts/slideLayout290.xml"/><Relationship Id="rId72" Type="http://schemas.openxmlformats.org/officeDocument/2006/relationships/slideLayout" Target="../slideLayouts/slideLayout311.xml"/><Relationship Id="rId80" Type="http://schemas.openxmlformats.org/officeDocument/2006/relationships/slideLayout" Target="../slideLayouts/slideLayout319.xml"/><Relationship Id="rId85" Type="http://schemas.openxmlformats.org/officeDocument/2006/relationships/slideLayout" Target="../slideLayouts/slideLayout324.xml"/><Relationship Id="rId93" Type="http://schemas.openxmlformats.org/officeDocument/2006/relationships/theme" Target="../theme/theme6.xml"/><Relationship Id="rId3" Type="http://schemas.openxmlformats.org/officeDocument/2006/relationships/slideLayout" Target="../slideLayouts/slideLayout242.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38" Type="http://schemas.openxmlformats.org/officeDocument/2006/relationships/slideLayout" Target="../slideLayouts/slideLayout277.xml"/><Relationship Id="rId46" Type="http://schemas.openxmlformats.org/officeDocument/2006/relationships/slideLayout" Target="../slideLayouts/slideLayout285.xml"/><Relationship Id="rId59" Type="http://schemas.openxmlformats.org/officeDocument/2006/relationships/slideLayout" Target="../slideLayouts/slideLayout298.xml"/><Relationship Id="rId67" Type="http://schemas.openxmlformats.org/officeDocument/2006/relationships/slideLayout" Target="../slideLayouts/slideLayout306.xml"/><Relationship Id="rId20" Type="http://schemas.openxmlformats.org/officeDocument/2006/relationships/slideLayout" Target="../slideLayouts/slideLayout259.xml"/><Relationship Id="rId41" Type="http://schemas.openxmlformats.org/officeDocument/2006/relationships/slideLayout" Target="../slideLayouts/slideLayout280.xml"/><Relationship Id="rId54" Type="http://schemas.openxmlformats.org/officeDocument/2006/relationships/slideLayout" Target="../slideLayouts/slideLayout293.xml"/><Relationship Id="rId62" Type="http://schemas.openxmlformats.org/officeDocument/2006/relationships/slideLayout" Target="../slideLayouts/slideLayout301.xml"/><Relationship Id="rId70" Type="http://schemas.openxmlformats.org/officeDocument/2006/relationships/slideLayout" Target="../slideLayouts/slideLayout309.xml"/><Relationship Id="rId75" Type="http://schemas.openxmlformats.org/officeDocument/2006/relationships/slideLayout" Target="../slideLayouts/slideLayout314.xml"/><Relationship Id="rId83" Type="http://schemas.openxmlformats.org/officeDocument/2006/relationships/slideLayout" Target="../slideLayouts/slideLayout322.xml"/><Relationship Id="rId88" Type="http://schemas.openxmlformats.org/officeDocument/2006/relationships/slideLayout" Target="../slideLayouts/slideLayout327.xml"/><Relationship Id="rId91" Type="http://schemas.openxmlformats.org/officeDocument/2006/relationships/slideLayout" Target="../slideLayouts/slideLayout330.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36" Type="http://schemas.openxmlformats.org/officeDocument/2006/relationships/slideLayout" Target="../slideLayouts/slideLayout275.xml"/><Relationship Id="rId49" Type="http://schemas.openxmlformats.org/officeDocument/2006/relationships/slideLayout" Target="../slideLayouts/slideLayout288.xml"/><Relationship Id="rId57" Type="http://schemas.openxmlformats.org/officeDocument/2006/relationships/slideLayout" Target="../slideLayouts/slideLayout296.xml"/><Relationship Id="rId10" Type="http://schemas.openxmlformats.org/officeDocument/2006/relationships/slideLayout" Target="../slideLayouts/slideLayout249.xml"/><Relationship Id="rId31" Type="http://schemas.openxmlformats.org/officeDocument/2006/relationships/slideLayout" Target="../slideLayouts/slideLayout270.xml"/><Relationship Id="rId44" Type="http://schemas.openxmlformats.org/officeDocument/2006/relationships/slideLayout" Target="../slideLayouts/slideLayout283.xml"/><Relationship Id="rId52" Type="http://schemas.openxmlformats.org/officeDocument/2006/relationships/slideLayout" Target="../slideLayouts/slideLayout291.xml"/><Relationship Id="rId60" Type="http://schemas.openxmlformats.org/officeDocument/2006/relationships/slideLayout" Target="../slideLayouts/slideLayout299.xml"/><Relationship Id="rId65" Type="http://schemas.openxmlformats.org/officeDocument/2006/relationships/slideLayout" Target="../slideLayouts/slideLayout304.xml"/><Relationship Id="rId73" Type="http://schemas.openxmlformats.org/officeDocument/2006/relationships/slideLayout" Target="../slideLayouts/slideLayout312.xml"/><Relationship Id="rId78" Type="http://schemas.openxmlformats.org/officeDocument/2006/relationships/slideLayout" Target="../slideLayouts/slideLayout317.xml"/><Relationship Id="rId81" Type="http://schemas.openxmlformats.org/officeDocument/2006/relationships/slideLayout" Target="../slideLayouts/slideLayout320.xml"/><Relationship Id="rId86" Type="http://schemas.openxmlformats.org/officeDocument/2006/relationships/slideLayout" Target="../slideLayouts/slideLayout325.xml"/><Relationship Id="rId94" Type="http://schemas.openxmlformats.org/officeDocument/2006/relationships/image" Target="../media/image1.emf"/><Relationship Id="rId4" Type="http://schemas.openxmlformats.org/officeDocument/2006/relationships/slideLayout" Target="../slideLayouts/slideLayout243.xml"/><Relationship Id="rId9" Type="http://schemas.openxmlformats.org/officeDocument/2006/relationships/slideLayout" Target="../slideLayouts/slideLayout248.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9" Type="http://schemas.openxmlformats.org/officeDocument/2006/relationships/slideLayout" Target="../slideLayouts/slideLayout278.xml"/><Relationship Id="rId34" Type="http://schemas.openxmlformats.org/officeDocument/2006/relationships/slideLayout" Target="../slideLayouts/slideLayout273.xml"/><Relationship Id="rId50" Type="http://schemas.openxmlformats.org/officeDocument/2006/relationships/slideLayout" Target="../slideLayouts/slideLayout289.xml"/><Relationship Id="rId55" Type="http://schemas.openxmlformats.org/officeDocument/2006/relationships/slideLayout" Target="../slideLayouts/slideLayout294.xml"/><Relationship Id="rId76" Type="http://schemas.openxmlformats.org/officeDocument/2006/relationships/slideLayout" Target="../slideLayouts/slideLayout315.xml"/><Relationship Id="rId7" Type="http://schemas.openxmlformats.org/officeDocument/2006/relationships/slideLayout" Target="../slideLayouts/slideLayout246.xml"/><Relationship Id="rId71" Type="http://schemas.openxmlformats.org/officeDocument/2006/relationships/slideLayout" Target="../slideLayouts/slideLayout310.xml"/><Relationship Id="rId92" Type="http://schemas.openxmlformats.org/officeDocument/2006/relationships/slideLayout" Target="../slideLayouts/slideLayout331.xml"/><Relationship Id="rId2" Type="http://schemas.openxmlformats.org/officeDocument/2006/relationships/slideLayout" Target="../slideLayouts/slideLayout241.xml"/><Relationship Id="rId29" Type="http://schemas.openxmlformats.org/officeDocument/2006/relationships/slideLayout" Target="../slideLayouts/slideLayout268.xml"/><Relationship Id="rId24" Type="http://schemas.openxmlformats.org/officeDocument/2006/relationships/slideLayout" Target="../slideLayouts/slideLayout263.xml"/><Relationship Id="rId40" Type="http://schemas.openxmlformats.org/officeDocument/2006/relationships/slideLayout" Target="../slideLayouts/slideLayout279.xml"/><Relationship Id="rId45" Type="http://schemas.openxmlformats.org/officeDocument/2006/relationships/slideLayout" Target="../slideLayouts/slideLayout284.xml"/><Relationship Id="rId66" Type="http://schemas.openxmlformats.org/officeDocument/2006/relationships/slideLayout" Target="../slideLayouts/slideLayout305.xml"/><Relationship Id="rId87" Type="http://schemas.openxmlformats.org/officeDocument/2006/relationships/slideLayout" Target="../slideLayouts/slideLayout326.xml"/><Relationship Id="rId61" Type="http://schemas.openxmlformats.org/officeDocument/2006/relationships/slideLayout" Target="../slideLayouts/slideLayout300.xml"/><Relationship Id="rId82" Type="http://schemas.openxmlformats.org/officeDocument/2006/relationships/slideLayout" Target="../slideLayouts/slideLayout321.xml"/><Relationship Id="rId19" Type="http://schemas.openxmlformats.org/officeDocument/2006/relationships/slideLayout" Target="../slideLayouts/slideLayout258.xml"/><Relationship Id="rId14" Type="http://schemas.openxmlformats.org/officeDocument/2006/relationships/slideLayout" Target="../slideLayouts/slideLayout253.xml"/><Relationship Id="rId30" Type="http://schemas.openxmlformats.org/officeDocument/2006/relationships/slideLayout" Target="../slideLayouts/slideLayout269.xml"/><Relationship Id="rId35" Type="http://schemas.openxmlformats.org/officeDocument/2006/relationships/slideLayout" Target="../slideLayouts/slideLayout274.xml"/><Relationship Id="rId56" Type="http://schemas.openxmlformats.org/officeDocument/2006/relationships/slideLayout" Target="../slideLayouts/slideLayout295.xml"/><Relationship Id="rId77" Type="http://schemas.openxmlformats.org/officeDocument/2006/relationships/slideLayout" Target="../slideLayouts/slideLayout316.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57.xml"/><Relationship Id="rId21" Type="http://schemas.openxmlformats.org/officeDocument/2006/relationships/slideLayout" Target="../slideLayouts/slideLayout352.xml"/><Relationship Id="rId42" Type="http://schemas.openxmlformats.org/officeDocument/2006/relationships/slideLayout" Target="../slideLayouts/slideLayout373.xml"/><Relationship Id="rId47" Type="http://schemas.openxmlformats.org/officeDocument/2006/relationships/slideLayout" Target="../slideLayouts/slideLayout378.xml"/><Relationship Id="rId63" Type="http://schemas.openxmlformats.org/officeDocument/2006/relationships/slideLayout" Target="../slideLayouts/slideLayout394.xml"/><Relationship Id="rId68" Type="http://schemas.openxmlformats.org/officeDocument/2006/relationships/slideLayout" Target="../slideLayouts/slideLayout399.xml"/><Relationship Id="rId84" Type="http://schemas.openxmlformats.org/officeDocument/2006/relationships/slideLayout" Target="../slideLayouts/slideLayout415.xml"/><Relationship Id="rId89" Type="http://schemas.openxmlformats.org/officeDocument/2006/relationships/slideLayout" Target="../slideLayouts/slideLayout420.xml"/><Relationship Id="rId16" Type="http://schemas.openxmlformats.org/officeDocument/2006/relationships/slideLayout" Target="../slideLayouts/slideLayout347.xml"/><Relationship Id="rId11" Type="http://schemas.openxmlformats.org/officeDocument/2006/relationships/slideLayout" Target="../slideLayouts/slideLayout342.xml"/><Relationship Id="rId32" Type="http://schemas.openxmlformats.org/officeDocument/2006/relationships/slideLayout" Target="../slideLayouts/slideLayout363.xml"/><Relationship Id="rId37" Type="http://schemas.openxmlformats.org/officeDocument/2006/relationships/slideLayout" Target="../slideLayouts/slideLayout368.xml"/><Relationship Id="rId53" Type="http://schemas.openxmlformats.org/officeDocument/2006/relationships/slideLayout" Target="../slideLayouts/slideLayout384.xml"/><Relationship Id="rId58" Type="http://schemas.openxmlformats.org/officeDocument/2006/relationships/slideLayout" Target="../slideLayouts/slideLayout389.xml"/><Relationship Id="rId74" Type="http://schemas.openxmlformats.org/officeDocument/2006/relationships/slideLayout" Target="../slideLayouts/slideLayout405.xml"/><Relationship Id="rId79" Type="http://schemas.openxmlformats.org/officeDocument/2006/relationships/slideLayout" Target="../slideLayouts/slideLayout410.xml"/><Relationship Id="rId5" Type="http://schemas.openxmlformats.org/officeDocument/2006/relationships/slideLayout" Target="../slideLayouts/slideLayout336.xml"/><Relationship Id="rId90" Type="http://schemas.openxmlformats.org/officeDocument/2006/relationships/slideLayout" Target="../slideLayouts/slideLayout421.xml"/><Relationship Id="rId22" Type="http://schemas.openxmlformats.org/officeDocument/2006/relationships/slideLayout" Target="../slideLayouts/slideLayout353.xml"/><Relationship Id="rId27" Type="http://schemas.openxmlformats.org/officeDocument/2006/relationships/slideLayout" Target="../slideLayouts/slideLayout358.xml"/><Relationship Id="rId43" Type="http://schemas.openxmlformats.org/officeDocument/2006/relationships/slideLayout" Target="../slideLayouts/slideLayout374.xml"/><Relationship Id="rId48" Type="http://schemas.openxmlformats.org/officeDocument/2006/relationships/slideLayout" Target="../slideLayouts/slideLayout379.xml"/><Relationship Id="rId64" Type="http://schemas.openxmlformats.org/officeDocument/2006/relationships/slideLayout" Target="../slideLayouts/slideLayout395.xml"/><Relationship Id="rId69" Type="http://schemas.openxmlformats.org/officeDocument/2006/relationships/slideLayout" Target="../slideLayouts/slideLayout400.xml"/><Relationship Id="rId8" Type="http://schemas.openxmlformats.org/officeDocument/2006/relationships/slideLayout" Target="../slideLayouts/slideLayout339.xml"/><Relationship Id="rId51" Type="http://schemas.openxmlformats.org/officeDocument/2006/relationships/slideLayout" Target="../slideLayouts/slideLayout382.xml"/><Relationship Id="rId72" Type="http://schemas.openxmlformats.org/officeDocument/2006/relationships/slideLayout" Target="../slideLayouts/slideLayout403.xml"/><Relationship Id="rId80" Type="http://schemas.openxmlformats.org/officeDocument/2006/relationships/slideLayout" Target="../slideLayouts/slideLayout411.xml"/><Relationship Id="rId85" Type="http://schemas.openxmlformats.org/officeDocument/2006/relationships/slideLayout" Target="../slideLayouts/slideLayout416.xml"/><Relationship Id="rId93" Type="http://schemas.openxmlformats.org/officeDocument/2006/relationships/theme" Target="../theme/theme7.xml"/><Relationship Id="rId3" Type="http://schemas.openxmlformats.org/officeDocument/2006/relationships/slideLayout" Target="../slideLayouts/slideLayout334.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33" Type="http://schemas.openxmlformats.org/officeDocument/2006/relationships/slideLayout" Target="../slideLayouts/slideLayout364.xml"/><Relationship Id="rId38" Type="http://schemas.openxmlformats.org/officeDocument/2006/relationships/slideLayout" Target="../slideLayouts/slideLayout369.xml"/><Relationship Id="rId46" Type="http://schemas.openxmlformats.org/officeDocument/2006/relationships/slideLayout" Target="../slideLayouts/slideLayout377.xml"/><Relationship Id="rId59" Type="http://schemas.openxmlformats.org/officeDocument/2006/relationships/slideLayout" Target="../slideLayouts/slideLayout390.xml"/><Relationship Id="rId67" Type="http://schemas.openxmlformats.org/officeDocument/2006/relationships/slideLayout" Target="../slideLayouts/slideLayout398.xml"/><Relationship Id="rId20" Type="http://schemas.openxmlformats.org/officeDocument/2006/relationships/slideLayout" Target="../slideLayouts/slideLayout351.xml"/><Relationship Id="rId41" Type="http://schemas.openxmlformats.org/officeDocument/2006/relationships/slideLayout" Target="../slideLayouts/slideLayout372.xml"/><Relationship Id="rId54" Type="http://schemas.openxmlformats.org/officeDocument/2006/relationships/slideLayout" Target="../slideLayouts/slideLayout385.xml"/><Relationship Id="rId62" Type="http://schemas.openxmlformats.org/officeDocument/2006/relationships/slideLayout" Target="../slideLayouts/slideLayout393.xml"/><Relationship Id="rId70" Type="http://schemas.openxmlformats.org/officeDocument/2006/relationships/slideLayout" Target="../slideLayouts/slideLayout401.xml"/><Relationship Id="rId75" Type="http://schemas.openxmlformats.org/officeDocument/2006/relationships/slideLayout" Target="../slideLayouts/slideLayout406.xml"/><Relationship Id="rId83" Type="http://schemas.openxmlformats.org/officeDocument/2006/relationships/slideLayout" Target="../slideLayouts/slideLayout414.xml"/><Relationship Id="rId88" Type="http://schemas.openxmlformats.org/officeDocument/2006/relationships/slideLayout" Target="../slideLayouts/slideLayout419.xml"/><Relationship Id="rId91" Type="http://schemas.openxmlformats.org/officeDocument/2006/relationships/slideLayout" Target="../slideLayouts/slideLayout422.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28" Type="http://schemas.openxmlformats.org/officeDocument/2006/relationships/slideLayout" Target="../slideLayouts/slideLayout359.xml"/><Relationship Id="rId36" Type="http://schemas.openxmlformats.org/officeDocument/2006/relationships/slideLayout" Target="../slideLayouts/slideLayout367.xml"/><Relationship Id="rId49" Type="http://schemas.openxmlformats.org/officeDocument/2006/relationships/slideLayout" Target="../slideLayouts/slideLayout380.xml"/><Relationship Id="rId57" Type="http://schemas.openxmlformats.org/officeDocument/2006/relationships/slideLayout" Target="../slideLayouts/slideLayout388.xml"/><Relationship Id="rId10" Type="http://schemas.openxmlformats.org/officeDocument/2006/relationships/slideLayout" Target="../slideLayouts/slideLayout341.xml"/><Relationship Id="rId31" Type="http://schemas.openxmlformats.org/officeDocument/2006/relationships/slideLayout" Target="../slideLayouts/slideLayout362.xml"/><Relationship Id="rId44" Type="http://schemas.openxmlformats.org/officeDocument/2006/relationships/slideLayout" Target="../slideLayouts/slideLayout375.xml"/><Relationship Id="rId52" Type="http://schemas.openxmlformats.org/officeDocument/2006/relationships/slideLayout" Target="../slideLayouts/slideLayout383.xml"/><Relationship Id="rId60" Type="http://schemas.openxmlformats.org/officeDocument/2006/relationships/slideLayout" Target="../slideLayouts/slideLayout391.xml"/><Relationship Id="rId65" Type="http://schemas.openxmlformats.org/officeDocument/2006/relationships/slideLayout" Target="../slideLayouts/slideLayout396.xml"/><Relationship Id="rId73" Type="http://schemas.openxmlformats.org/officeDocument/2006/relationships/slideLayout" Target="../slideLayouts/slideLayout404.xml"/><Relationship Id="rId78" Type="http://schemas.openxmlformats.org/officeDocument/2006/relationships/slideLayout" Target="../slideLayouts/slideLayout409.xml"/><Relationship Id="rId81" Type="http://schemas.openxmlformats.org/officeDocument/2006/relationships/slideLayout" Target="../slideLayouts/slideLayout412.xml"/><Relationship Id="rId86" Type="http://schemas.openxmlformats.org/officeDocument/2006/relationships/slideLayout" Target="../slideLayouts/slideLayout417.xml"/><Relationship Id="rId94" Type="http://schemas.openxmlformats.org/officeDocument/2006/relationships/image" Target="../media/image1.emf"/><Relationship Id="rId4" Type="http://schemas.openxmlformats.org/officeDocument/2006/relationships/slideLayout" Target="../slideLayouts/slideLayout335.xml"/><Relationship Id="rId9" Type="http://schemas.openxmlformats.org/officeDocument/2006/relationships/slideLayout" Target="../slideLayouts/slideLayout340.xml"/><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39" Type="http://schemas.openxmlformats.org/officeDocument/2006/relationships/slideLayout" Target="../slideLayouts/slideLayout370.xml"/><Relationship Id="rId34" Type="http://schemas.openxmlformats.org/officeDocument/2006/relationships/slideLayout" Target="../slideLayouts/slideLayout365.xml"/><Relationship Id="rId50" Type="http://schemas.openxmlformats.org/officeDocument/2006/relationships/slideLayout" Target="../slideLayouts/slideLayout381.xml"/><Relationship Id="rId55" Type="http://schemas.openxmlformats.org/officeDocument/2006/relationships/slideLayout" Target="../slideLayouts/slideLayout386.xml"/><Relationship Id="rId76" Type="http://schemas.openxmlformats.org/officeDocument/2006/relationships/slideLayout" Target="../slideLayouts/slideLayout407.xml"/><Relationship Id="rId7" Type="http://schemas.openxmlformats.org/officeDocument/2006/relationships/slideLayout" Target="../slideLayouts/slideLayout338.xml"/><Relationship Id="rId71" Type="http://schemas.openxmlformats.org/officeDocument/2006/relationships/slideLayout" Target="../slideLayouts/slideLayout402.xml"/><Relationship Id="rId92" Type="http://schemas.openxmlformats.org/officeDocument/2006/relationships/slideLayout" Target="../slideLayouts/slideLayout423.xml"/><Relationship Id="rId2" Type="http://schemas.openxmlformats.org/officeDocument/2006/relationships/slideLayout" Target="../slideLayouts/slideLayout333.xml"/><Relationship Id="rId29" Type="http://schemas.openxmlformats.org/officeDocument/2006/relationships/slideLayout" Target="../slideLayouts/slideLayout360.xml"/><Relationship Id="rId24" Type="http://schemas.openxmlformats.org/officeDocument/2006/relationships/slideLayout" Target="../slideLayouts/slideLayout355.xml"/><Relationship Id="rId40" Type="http://schemas.openxmlformats.org/officeDocument/2006/relationships/slideLayout" Target="../slideLayouts/slideLayout371.xml"/><Relationship Id="rId45" Type="http://schemas.openxmlformats.org/officeDocument/2006/relationships/slideLayout" Target="../slideLayouts/slideLayout376.xml"/><Relationship Id="rId66" Type="http://schemas.openxmlformats.org/officeDocument/2006/relationships/slideLayout" Target="../slideLayouts/slideLayout397.xml"/><Relationship Id="rId87" Type="http://schemas.openxmlformats.org/officeDocument/2006/relationships/slideLayout" Target="../slideLayouts/slideLayout418.xml"/><Relationship Id="rId61" Type="http://schemas.openxmlformats.org/officeDocument/2006/relationships/slideLayout" Target="../slideLayouts/slideLayout392.xml"/><Relationship Id="rId82" Type="http://schemas.openxmlformats.org/officeDocument/2006/relationships/slideLayout" Target="../slideLayouts/slideLayout413.xml"/><Relationship Id="rId19" Type="http://schemas.openxmlformats.org/officeDocument/2006/relationships/slideLayout" Target="../slideLayouts/slideLayout350.xml"/><Relationship Id="rId14" Type="http://schemas.openxmlformats.org/officeDocument/2006/relationships/slideLayout" Target="../slideLayouts/slideLayout345.xml"/><Relationship Id="rId30" Type="http://schemas.openxmlformats.org/officeDocument/2006/relationships/slideLayout" Target="../slideLayouts/slideLayout361.xml"/><Relationship Id="rId35" Type="http://schemas.openxmlformats.org/officeDocument/2006/relationships/slideLayout" Target="../slideLayouts/slideLayout366.xml"/><Relationship Id="rId56" Type="http://schemas.openxmlformats.org/officeDocument/2006/relationships/slideLayout" Target="../slideLayouts/slideLayout387.xml"/><Relationship Id="rId77" Type="http://schemas.openxmlformats.org/officeDocument/2006/relationships/slideLayout" Target="../slideLayouts/slideLayout408.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449.xml"/><Relationship Id="rId21" Type="http://schemas.openxmlformats.org/officeDocument/2006/relationships/slideLayout" Target="../slideLayouts/slideLayout444.xml"/><Relationship Id="rId42" Type="http://schemas.openxmlformats.org/officeDocument/2006/relationships/slideLayout" Target="../slideLayouts/slideLayout465.xml"/><Relationship Id="rId47" Type="http://schemas.openxmlformats.org/officeDocument/2006/relationships/slideLayout" Target="../slideLayouts/slideLayout470.xml"/><Relationship Id="rId63" Type="http://schemas.openxmlformats.org/officeDocument/2006/relationships/slideLayout" Target="../slideLayouts/slideLayout486.xml"/><Relationship Id="rId68" Type="http://schemas.openxmlformats.org/officeDocument/2006/relationships/slideLayout" Target="../slideLayouts/slideLayout491.xml"/><Relationship Id="rId84" Type="http://schemas.openxmlformats.org/officeDocument/2006/relationships/slideLayout" Target="../slideLayouts/slideLayout507.xml"/><Relationship Id="rId89" Type="http://schemas.openxmlformats.org/officeDocument/2006/relationships/slideLayout" Target="../slideLayouts/slideLayout512.xml"/><Relationship Id="rId16" Type="http://schemas.openxmlformats.org/officeDocument/2006/relationships/slideLayout" Target="../slideLayouts/slideLayout439.xml"/><Relationship Id="rId11" Type="http://schemas.openxmlformats.org/officeDocument/2006/relationships/slideLayout" Target="../slideLayouts/slideLayout434.xml"/><Relationship Id="rId32" Type="http://schemas.openxmlformats.org/officeDocument/2006/relationships/slideLayout" Target="../slideLayouts/slideLayout455.xml"/><Relationship Id="rId37" Type="http://schemas.openxmlformats.org/officeDocument/2006/relationships/slideLayout" Target="../slideLayouts/slideLayout460.xml"/><Relationship Id="rId53" Type="http://schemas.openxmlformats.org/officeDocument/2006/relationships/slideLayout" Target="../slideLayouts/slideLayout476.xml"/><Relationship Id="rId58" Type="http://schemas.openxmlformats.org/officeDocument/2006/relationships/slideLayout" Target="../slideLayouts/slideLayout481.xml"/><Relationship Id="rId74" Type="http://schemas.openxmlformats.org/officeDocument/2006/relationships/slideLayout" Target="../slideLayouts/slideLayout497.xml"/><Relationship Id="rId79" Type="http://schemas.openxmlformats.org/officeDocument/2006/relationships/slideLayout" Target="../slideLayouts/slideLayout502.xml"/><Relationship Id="rId5" Type="http://schemas.openxmlformats.org/officeDocument/2006/relationships/slideLayout" Target="../slideLayouts/slideLayout428.xml"/><Relationship Id="rId90" Type="http://schemas.openxmlformats.org/officeDocument/2006/relationships/slideLayout" Target="../slideLayouts/slideLayout513.xml"/><Relationship Id="rId22" Type="http://schemas.openxmlformats.org/officeDocument/2006/relationships/slideLayout" Target="../slideLayouts/slideLayout445.xml"/><Relationship Id="rId27" Type="http://schemas.openxmlformats.org/officeDocument/2006/relationships/slideLayout" Target="../slideLayouts/slideLayout450.xml"/><Relationship Id="rId43" Type="http://schemas.openxmlformats.org/officeDocument/2006/relationships/slideLayout" Target="../slideLayouts/slideLayout466.xml"/><Relationship Id="rId48" Type="http://schemas.openxmlformats.org/officeDocument/2006/relationships/slideLayout" Target="../slideLayouts/slideLayout471.xml"/><Relationship Id="rId64" Type="http://schemas.openxmlformats.org/officeDocument/2006/relationships/slideLayout" Target="../slideLayouts/slideLayout487.xml"/><Relationship Id="rId69" Type="http://schemas.openxmlformats.org/officeDocument/2006/relationships/slideLayout" Target="../slideLayouts/slideLayout492.xml"/><Relationship Id="rId8" Type="http://schemas.openxmlformats.org/officeDocument/2006/relationships/slideLayout" Target="../slideLayouts/slideLayout431.xml"/><Relationship Id="rId51" Type="http://schemas.openxmlformats.org/officeDocument/2006/relationships/slideLayout" Target="../slideLayouts/slideLayout474.xml"/><Relationship Id="rId72" Type="http://schemas.openxmlformats.org/officeDocument/2006/relationships/slideLayout" Target="../slideLayouts/slideLayout495.xml"/><Relationship Id="rId80" Type="http://schemas.openxmlformats.org/officeDocument/2006/relationships/slideLayout" Target="../slideLayouts/slideLayout503.xml"/><Relationship Id="rId85" Type="http://schemas.openxmlformats.org/officeDocument/2006/relationships/slideLayout" Target="../slideLayouts/slideLayout508.xml"/><Relationship Id="rId93" Type="http://schemas.openxmlformats.org/officeDocument/2006/relationships/theme" Target="../theme/theme8.xml"/><Relationship Id="rId3" Type="http://schemas.openxmlformats.org/officeDocument/2006/relationships/slideLayout" Target="../slideLayouts/slideLayout426.xml"/><Relationship Id="rId12" Type="http://schemas.openxmlformats.org/officeDocument/2006/relationships/slideLayout" Target="../slideLayouts/slideLayout435.xml"/><Relationship Id="rId17" Type="http://schemas.openxmlformats.org/officeDocument/2006/relationships/slideLayout" Target="../slideLayouts/slideLayout440.xml"/><Relationship Id="rId25" Type="http://schemas.openxmlformats.org/officeDocument/2006/relationships/slideLayout" Target="../slideLayouts/slideLayout448.xml"/><Relationship Id="rId33" Type="http://schemas.openxmlformats.org/officeDocument/2006/relationships/slideLayout" Target="../slideLayouts/slideLayout456.xml"/><Relationship Id="rId38" Type="http://schemas.openxmlformats.org/officeDocument/2006/relationships/slideLayout" Target="../slideLayouts/slideLayout461.xml"/><Relationship Id="rId46" Type="http://schemas.openxmlformats.org/officeDocument/2006/relationships/slideLayout" Target="../slideLayouts/slideLayout469.xml"/><Relationship Id="rId59" Type="http://schemas.openxmlformats.org/officeDocument/2006/relationships/slideLayout" Target="../slideLayouts/slideLayout482.xml"/><Relationship Id="rId67" Type="http://schemas.openxmlformats.org/officeDocument/2006/relationships/slideLayout" Target="../slideLayouts/slideLayout490.xml"/><Relationship Id="rId20" Type="http://schemas.openxmlformats.org/officeDocument/2006/relationships/slideLayout" Target="../slideLayouts/slideLayout443.xml"/><Relationship Id="rId41" Type="http://schemas.openxmlformats.org/officeDocument/2006/relationships/slideLayout" Target="../slideLayouts/slideLayout464.xml"/><Relationship Id="rId54" Type="http://schemas.openxmlformats.org/officeDocument/2006/relationships/slideLayout" Target="../slideLayouts/slideLayout477.xml"/><Relationship Id="rId62" Type="http://schemas.openxmlformats.org/officeDocument/2006/relationships/slideLayout" Target="../slideLayouts/slideLayout485.xml"/><Relationship Id="rId70" Type="http://schemas.openxmlformats.org/officeDocument/2006/relationships/slideLayout" Target="../slideLayouts/slideLayout493.xml"/><Relationship Id="rId75" Type="http://schemas.openxmlformats.org/officeDocument/2006/relationships/slideLayout" Target="../slideLayouts/slideLayout498.xml"/><Relationship Id="rId83" Type="http://schemas.openxmlformats.org/officeDocument/2006/relationships/slideLayout" Target="../slideLayouts/slideLayout506.xml"/><Relationship Id="rId88" Type="http://schemas.openxmlformats.org/officeDocument/2006/relationships/slideLayout" Target="../slideLayouts/slideLayout511.xml"/><Relationship Id="rId91" Type="http://schemas.openxmlformats.org/officeDocument/2006/relationships/slideLayout" Target="../slideLayouts/slideLayout514.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5" Type="http://schemas.openxmlformats.org/officeDocument/2006/relationships/slideLayout" Target="../slideLayouts/slideLayout438.xml"/><Relationship Id="rId23" Type="http://schemas.openxmlformats.org/officeDocument/2006/relationships/slideLayout" Target="../slideLayouts/slideLayout446.xml"/><Relationship Id="rId28" Type="http://schemas.openxmlformats.org/officeDocument/2006/relationships/slideLayout" Target="../slideLayouts/slideLayout451.xml"/><Relationship Id="rId36" Type="http://schemas.openxmlformats.org/officeDocument/2006/relationships/slideLayout" Target="../slideLayouts/slideLayout459.xml"/><Relationship Id="rId49" Type="http://schemas.openxmlformats.org/officeDocument/2006/relationships/slideLayout" Target="../slideLayouts/slideLayout472.xml"/><Relationship Id="rId57" Type="http://schemas.openxmlformats.org/officeDocument/2006/relationships/slideLayout" Target="../slideLayouts/slideLayout480.xml"/><Relationship Id="rId10" Type="http://schemas.openxmlformats.org/officeDocument/2006/relationships/slideLayout" Target="../slideLayouts/slideLayout433.xml"/><Relationship Id="rId31" Type="http://schemas.openxmlformats.org/officeDocument/2006/relationships/slideLayout" Target="../slideLayouts/slideLayout454.xml"/><Relationship Id="rId44" Type="http://schemas.openxmlformats.org/officeDocument/2006/relationships/slideLayout" Target="../slideLayouts/slideLayout467.xml"/><Relationship Id="rId52" Type="http://schemas.openxmlformats.org/officeDocument/2006/relationships/slideLayout" Target="../slideLayouts/slideLayout475.xml"/><Relationship Id="rId60" Type="http://schemas.openxmlformats.org/officeDocument/2006/relationships/slideLayout" Target="../slideLayouts/slideLayout483.xml"/><Relationship Id="rId65" Type="http://schemas.openxmlformats.org/officeDocument/2006/relationships/slideLayout" Target="../slideLayouts/slideLayout488.xml"/><Relationship Id="rId73" Type="http://schemas.openxmlformats.org/officeDocument/2006/relationships/slideLayout" Target="../slideLayouts/slideLayout496.xml"/><Relationship Id="rId78" Type="http://schemas.openxmlformats.org/officeDocument/2006/relationships/slideLayout" Target="../slideLayouts/slideLayout501.xml"/><Relationship Id="rId81" Type="http://schemas.openxmlformats.org/officeDocument/2006/relationships/slideLayout" Target="../slideLayouts/slideLayout504.xml"/><Relationship Id="rId86" Type="http://schemas.openxmlformats.org/officeDocument/2006/relationships/slideLayout" Target="../slideLayouts/slideLayout509.xml"/><Relationship Id="rId94" Type="http://schemas.openxmlformats.org/officeDocument/2006/relationships/image" Target="../media/image1.emf"/><Relationship Id="rId4" Type="http://schemas.openxmlformats.org/officeDocument/2006/relationships/slideLayout" Target="../slideLayouts/slideLayout427.xml"/><Relationship Id="rId9" Type="http://schemas.openxmlformats.org/officeDocument/2006/relationships/slideLayout" Target="../slideLayouts/slideLayout432.xml"/><Relationship Id="rId13" Type="http://schemas.openxmlformats.org/officeDocument/2006/relationships/slideLayout" Target="../slideLayouts/slideLayout436.xml"/><Relationship Id="rId18" Type="http://schemas.openxmlformats.org/officeDocument/2006/relationships/slideLayout" Target="../slideLayouts/slideLayout441.xml"/><Relationship Id="rId39" Type="http://schemas.openxmlformats.org/officeDocument/2006/relationships/slideLayout" Target="../slideLayouts/slideLayout462.xml"/><Relationship Id="rId34" Type="http://schemas.openxmlformats.org/officeDocument/2006/relationships/slideLayout" Target="../slideLayouts/slideLayout457.xml"/><Relationship Id="rId50" Type="http://schemas.openxmlformats.org/officeDocument/2006/relationships/slideLayout" Target="../slideLayouts/slideLayout473.xml"/><Relationship Id="rId55" Type="http://schemas.openxmlformats.org/officeDocument/2006/relationships/slideLayout" Target="../slideLayouts/slideLayout478.xml"/><Relationship Id="rId76" Type="http://schemas.openxmlformats.org/officeDocument/2006/relationships/slideLayout" Target="../slideLayouts/slideLayout499.xml"/><Relationship Id="rId7" Type="http://schemas.openxmlformats.org/officeDocument/2006/relationships/slideLayout" Target="../slideLayouts/slideLayout430.xml"/><Relationship Id="rId71" Type="http://schemas.openxmlformats.org/officeDocument/2006/relationships/slideLayout" Target="../slideLayouts/slideLayout494.xml"/><Relationship Id="rId92" Type="http://schemas.openxmlformats.org/officeDocument/2006/relationships/slideLayout" Target="../slideLayouts/slideLayout515.xml"/><Relationship Id="rId2" Type="http://schemas.openxmlformats.org/officeDocument/2006/relationships/slideLayout" Target="../slideLayouts/slideLayout425.xml"/><Relationship Id="rId29" Type="http://schemas.openxmlformats.org/officeDocument/2006/relationships/slideLayout" Target="../slideLayouts/slideLayout452.xml"/><Relationship Id="rId24" Type="http://schemas.openxmlformats.org/officeDocument/2006/relationships/slideLayout" Target="../slideLayouts/slideLayout447.xml"/><Relationship Id="rId40" Type="http://schemas.openxmlformats.org/officeDocument/2006/relationships/slideLayout" Target="../slideLayouts/slideLayout463.xml"/><Relationship Id="rId45" Type="http://schemas.openxmlformats.org/officeDocument/2006/relationships/slideLayout" Target="../slideLayouts/slideLayout468.xml"/><Relationship Id="rId66" Type="http://schemas.openxmlformats.org/officeDocument/2006/relationships/slideLayout" Target="../slideLayouts/slideLayout489.xml"/><Relationship Id="rId87" Type="http://schemas.openxmlformats.org/officeDocument/2006/relationships/slideLayout" Target="../slideLayouts/slideLayout510.xml"/><Relationship Id="rId61" Type="http://schemas.openxmlformats.org/officeDocument/2006/relationships/slideLayout" Target="../slideLayouts/slideLayout484.xml"/><Relationship Id="rId82" Type="http://schemas.openxmlformats.org/officeDocument/2006/relationships/slideLayout" Target="../slideLayouts/slideLayout505.xml"/><Relationship Id="rId19" Type="http://schemas.openxmlformats.org/officeDocument/2006/relationships/slideLayout" Target="../slideLayouts/slideLayout442.xml"/><Relationship Id="rId14" Type="http://schemas.openxmlformats.org/officeDocument/2006/relationships/slideLayout" Target="../slideLayouts/slideLayout437.xml"/><Relationship Id="rId30" Type="http://schemas.openxmlformats.org/officeDocument/2006/relationships/slideLayout" Target="../slideLayouts/slideLayout453.xml"/><Relationship Id="rId35" Type="http://schemas.openxmlformats.org/officeDocument/2006/relationships/slideLayout" Target="../slideLayouts/slideLayout458.xml"/><Relationship Id="rId56" Type="http://schemas.openxmlformats.org/officeDocument/2006/relationships/slideLayout" Target="../slideLayouts/slideLayout479.xml"/><Relationship Id="rId77" Type="http://schemas.openxmlformats.org/officeDocument/2006/relationships/slideLayout" Target="../slideLayouts/slideLayout500.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517.xml"/><Relationship Id="rId1" Type="http://schemas.openxmlformats.org/officeDocument/2006/relationships/slideLayout" Target="../slideLayouts/slideLayout516.xml"/><Relationship Id="rId4" Type="http://schemas.openxmlformats.org/officeDocument/2006/relationships/image" Target="../media/image6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715"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79025927"/>
      </p:ext>
    </p:extLst>
  </p:cSld>
  <p:clrMap bg1="lt1" tx1="dk1" bg2="lt2" tx2="dk2" accent1="accent1" accent2="accent2" accent3="accent3" accent4="accent4" accent5="accent5" accent6="accent6" hlink="hlink" folHlink="folHlink"/>
  <p:sldLayoutIdLst>
    <p:sldLayoutId id="2147485678"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41130860"/>
      </p:ext>
    </p:extLst>
  </p:cSld>
  <p:clrMap bg1="dk1" tx1="lt1" bg2="dk2" tx2="lt2" accent1="accent1" accent2="accent2" accent3="accent3" accent4="accent4" accent5="accent5" accent6="accent6" hlink="hlink" folHlink="folHlink"/>
  <p:sldLayoutIdLst>
    <p:sldLayoutId id="2147485681" r:id="rId1"/>
    <p:sldLayoutId id="2147485682" r:id="rId2"/>
    <p:sldLayoutId id="2147485683" r:id="rId3"/>
    <p:sldLayoutId id="2147485684" r:id="rId4"/>
    <p:sldLayoutId id="2147485685" r:id="rId5"/>
    <p:sldLayoutId id="2147485686" r:id="rId6"/>
    <p:sldLayoutId id="2147485687" r:id="rId7"/>
    <p:sldLayoutId id="2147485688" r:id="rId8"/>
    <p:sldLayoutId id="2147485689" r:id="rId9"/>
    <p:sldLayoutId id="2147485690" r:id="rId10"/>
    <p:sldLayoutId id="2147485691" r:id="rId11"/>
    <p:sldLayoutId id="2147485692" r:id="rId12"/>
    <p:sldLayoutId id="2147485693" r:id="rId13"/>
    <p:sldLayoutId id="2147485694" r:id="rId14"/>
    <p:sldLayoutId id="2147485695" r:id="rId15"/>
    <p:sldLayoutId id="2147485696" r:id="rId16"/>
    <p:sldLayoutId id="2147485697" r:id="rId17"/>
    <p:sldLayoutId id="2147485698" r:id="rId18"/>
    <p:sldLayoutId id="2147485699" r:id="rId19"/>
    <p:sldLayoutId id="2147485700" r:id="rId20"/>
    <p:sldLayoutId id="2147485701" r:id="rId21"/>
    <p:sldLayoutId id="2147485702" r:id="rId22"/>
    <p:sldLayoutId id="2147485703" r:id="rId23"/>
    <p:sldLayoutId id="2147485704" r:id="rId24"/>
    <p:sldLayoutId id="2147485705" r:id="rId25"/>
    <p:sldLayoutId id="2147485706" r:id="rId26"/>
    <p:sldLayoutId id="2147485707" r:id="rId27"/>
    <p:sldLayoutId id="2147485708" r:id="rId28"/>
    <p:sldLayoutId id="2147485709" r:id="rId29"/>
    <p:sldLayoutId id="2147485710" r:id="rId30"/>
    <p:sldLayoutId id="2147485711" r:id="rId31"/>
    <p:sldLayoutId id="2147485712" r:id="rId32"/>
    <p:sldLayoutId id="2147485713" r:id="rId33"/>
    <p:sldLayoutId id="2147485714"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18456003"/>
      </p:ext>
    </p:extLst>
  </p:cSld>
  <p:clrMap bg1="lt1" tx1="dk1" bg2="lt2" tx2="dk2" accent1="accent1" accent2="accent2" accent3="accent3" accent4="accent4" accent5="accent5" accent6="accent6" hlink="hlink" folHlink="folHlink"/>
  <p:sldLayoutIdLst>
    <p:sldLayoutId id="2147485230" r:id="rId1"/>
    <p:sldLayoutId id="2147485231" r:id="rId2"/>
    <p:sldLayoutId id="2147485232" r:id="rId3"/>
    <p:sldLayoutId id="2147485233" r:id="rId4"/>
    <p:sldLayoutId id="2147485234" r:id="rId5"/>
    <p:sldLayoutId id="2147485235" r:id="rId6"/>
    <p:sldLayoutId id="2147485236" r:id="rId7"/>
    <p:sldLayoutId id="2147485237" r:id="rId8"/>
    <p:sldLayoutId id="2147485238" r:id="rId9"/>
    <p:sldLayoutId id="2147485239" r:id="rId10"/>
    <p:sldLayoutId id="2147485240" r:id="rId11"/>
    <p:sldLayoutId id="2147485241" r:id="rId12"/>
    <p:sldLayoutId id="2147485242" r:id="rId13"/>
    <p:sldLayoutId id="2147485243" r:id="rId14"/>
    <p:sldLayoutId id="2147485244" r:id="rId15"/>
    <p:sldLayoutId id="2147485245" r:id="rId16"/>
    <p:sldLayoutId id="2147485246" r:id="rId17"/>
    <p:sldLayoutId id="2147485247" r:id="rId18"/>
    <p:sldLayoutId id="2147485248" r:id="rId19"/>
    <p:sldLayoutId id="2147485249" r:id="rId20"/>
    <p:sldLayoutId id="2147485250" r:id="rId21"/>
    <p:sldLayoutId id="2147485251" r:id="rId22"/>
    <p:sldLayoutId id="2147485252" r:id="rId23"/>
    <p:sldLayoutId id="2147485253" r:id="rId24"/>
    <p:sldLayoutId id="2147485254" r:id="rId2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390854"/>
          </a:xfrm>
          <a:prstGeom prst="rect">
            <a:avLst/>
          </a:prstGeom>
        </p:spPr>
        <p:txBody>
          <a:bodyPr vert="horz" wrap="square" lIns="0" tIns="0" rIns="0" bIns="0" rtlCol="0" anchor="ctr" anchorCtr="0">
            <a:noAutofit/>
          </a:bodyPr>
          <a:lstStyle/>
          <a:p>
            <a:pPr marL="0" marR="0" lvl="0" indent="0" algn="l" defTabSz="746965" rtl="0" eaLnBrk="1" fontAlgn="auto" latinLnBrk="0" hangingPunct="1">
              <a:lnSpc>
                <a:spcPct val="80000"/>
              </a:lnSpc>
              <a:spcBef>
                <a:spcPts val="0"/>
              </a:spcBef>
              <a:spcAft>
                <a:spcPts val="0"/>
              </a:spcAft>
              <a:buClrTx/>
              <a:buSzTx/>
              <a:buFontTx/>
              <a:buNone/>
              <a:tabLst/>
              <a:defRPr/>
            </a:pPr>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78163649"/>
      </p:ext>
    </p:extLst>
  </p:cSld>
  <p:clrMap bg1="lt1" tx1="dk1" bg2="lt2" tx2="dk2" accent1="accent1" accent2="accent2" accent3="accent3" accent4="accent4" accent5="accent5" accent6="accent6" hlink="hlink" folHlink="folHlink"/>
  <p:sldLayoutIdLst>
    <p:sldLayoutId id="2147485257" r:id="rId1"/>
    <p:sldLayoutId id="2147485258" r:id="rId2"/>
    <p:sldLayoutId id="2147485259" r:id="rId3"/>
    <p:sldLayoutId id="2147485260" r:id="rId4"/>
    <p:sldLayoutId id="2147485261" r:id="rId5"/>
    <p:sldLayoutId id="2147485262" r:id="rId6"/>
    <p:sldLayoutId id="2147485263" r:id="rId7"/>
    <p:sldLayoutId id="2147485264" r:id="rId8"/>
    <p:sldLayoutId id="2147485265" r:id="rId9"/>
    <p:sldLayoutId id="2147485266" r:id="rId10"/>
    <p:sldLayoutId id="2147485267" r:id="rId11"/>
    <p:sldLayoutId id="2147485268" r:id="rId12"/>
    <p:sldLayoutId id="2147485269" r:id="rId13"/>
    <p:sldLayoutId id="2147485270" r:id="rId14"/>
    <p:sldLayoutId id="2147485271" r:id="rId15"/>
    <p:sldLayoutId id="2147485272" r:id="rId16"/>
    <p:sldLayoutId id="2147485273" r:id="rId17"/>
    <p:sldLayoutId id="2147485274" r:id="rId18"/>
    <p:sldLayoutId id="2147485275" r:id="rId19"/>
    <p:sldLayoutId id="2147485276" r:id="rId20"/>
    <p:sldLayoutId id="2147485277" r:id="rId21"/>
    <p:sldLayoutId id="2147485278" r:id="rId22"/>
    <p:sldLayoutId id="2147485279" r:id="rId23"/>
    <p:sldLayoutId id="2147485280" r:id="rId24"/>
    <p:sldLayoutId id="2147485281" r:id="rId25"/>
    <p:sldLayoutId id="2147485282" r:id="rId26"/>
    <p:sldLayoutId id="2147485283" r:id="rId27"/>
    <p:sldLayoutId id="2147485284" r:id="rId28"/>
    <p:sldLayoutId id="2147485285" r:id="rId29"/>
    <p:sldLayoutId id="2147485286" r:id="rId30"/>
    <p:sldLayoutId id="2147485287" r:id="rId31"/>
    <p:sldLayoutId id="2147485288" r:id="rId32"/>
    <p:sldLayoutId id="2147485289" r:id="rId33"/>
    <p:sldLayoutId id="2147485290" r:id="rId34"/>
    <p:sldLayoutId id="2147485291" r:id="rId35"/>
    <p:sldLayoutId id="2147485292" r:id="rId36"/>
    <p:sldLayoutId id="2147485293" r:id="rId37"/>
    <p:sldLayoutId id="2147485294" r:id="rId38"/>
    <p:sldLayoutId id="2147485296" r:id="rId39"/>
    <p:sldLayoutId id="2147485297" r:id="rId40"/>
    <p:sldLayoutId id="2147485299" r:id="rId41"/>
    <p:sldLayoutId id="2147485301" r:id="rId42"/>
    <p:sldLayoutId id="2147485302" r:id="rId43"/>
    <p:sldLayoutId id="2147485303" r:id="rId44"/>
    <p:sldLayoutId id="2147485304" r:id="rId45"/>
    <p:sldLayoutId id="2147485305" r:id="rId46"/>
    <p:sldLayoutId id="2147485306" r:id="rId47"/>
  </p:sldLayoutIdLst>
  <p:transition>
    <p:fade/>
  </p:transition>
  <p:hf sldNum="0" hdr="0" ftr="0" dt="0"/>
  <p:txStyles>
    <p:titleStyle>
      <a:lvl1pPr algn="l" defTabSz="932563" rtl="0" eaLnBrk="1" latinLnBrk="0" hangingPunct="1">
        <a:lnSpc>
          <a:spcPct val="100000"/>
        </a:lnSpc>
        <a:spcBef>
          <a:spcPct val="0"/>
        </a:spcBef>
        <a:buNone/>
        <a:defRPr kumimoji="0" lang="en-US" sz="3137" b="1" i="0" u="none" strike="noStrike" kern="1200" cap="none" spc="0" normalizeH="0" baseline="0" dirty="0">
          <a:ln>
            <a:noFill/>
          </a:ln>
          <a:gradFill>
            <a:gsLst>
              <a:gs pos="83000">
                <a:schemeClr val="tx1"/>
              </a:gs>
              <a:gs pos="100000">
                <a:schemeClr val="tx1"/>
              </a:gs>
            </a:gsLst>
            <a:lin ang="5400000" scaled="1"/>
          </a:gradFill>
          <a:effectLst/>
          <a:uLnTx/>
          <a:uFillTx/>
          <a:latin typeface="Segoe Pro Display" panose="020B0502040504020203" pitchFamily="34" charset="0"/>
          <a:ea typeface="Roboto Condensed" panose="02000000000000000000" pitchFamily="2" charset="0"/>
          <a:cs typeface="Roboto Condensed" panose="02000000000000000000" pitchFamily="2"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83000">
                <a:schemeClr val="tx1"/>
              </a:gs>
              <a:gs pos="100000">
                <a:schemeClr val="tx1"/>
              </a:gs>
            </a:gsLst>
            <a:lin ang="5400000" scaled="1"/>
          </a:gradFill>
          <a:latin typeface="Segoe Pro" panose="020B05020405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83000">
                <a:schemeClr val="tx1"/>
              </a:gs>
              <a:gs pos="100000">
                <a:schemeClr val="tx1"/>
              </a:gs>
            </a:gsLst>
            <a:lin ang="5400000" scaled="1"/>
          </a:gradFill>
          <a:latin typeface="Segoe Pro" panose="020B0502040504020203" pitchFamily="34" charset="0"/>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83000">
                <a:schemeClr val="tx1"/>
              </a:gs>
              <a:gs pos="100000">
                <a:schemeClr val="tx1"/>
              </a:gs>
            </a:gsLst>
            <a:lin ang="5400000" scaled="1"/>
          </a:gradFill>
          <a:latin typeface="Segoe Pro" panose="020B0502040504020203" pitchFamily="34" charset="0"/>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83000">
                <a:schemeClr val="tx1"/>
              </a:gs>
              <a:gs pos="100000">
                <a:schemeClr val="tx1"/>
              </a:gs>
            </a:gsLst>
            <a:lin ang="5400000" scaled="1"/>
          </a:gradFill>
          <a:latin typeface="Segoe Pro" panose="020B0502040504020203" pitchFamily="34" charset="0"/>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83000">
                <a:schemeClr val="tx1"/>
              </a:gs>
              <a:gs pos="100000">
                <a:schemeClr val="tx1"/>
              </a:gs>
            </a:gsLst>
            <a:lin ang="5400000" scaled="1"/>
          </a:gradFill>
          <a:latin typeface="Segoe Pro" panose="020B0502040504020203" pitchFamily="34" charset="0"/>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13202" y="465514"/>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42435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4"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3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marL="0" marR="0" lvl="0" indent="0" algn="ctr" defTabSz="93173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4" y="2843778"/>
            <a:ext cx="6858000" cy="1170455"/>
          </a:xfrm>
          <a:prstGeom prst="rect">
            <a:avLst/>
          </a:prstGeom>
        </p:spPr>
      </p:pic>
    </p:spTree>
    <p:extLst>
      <p:ext uri="{BB962C8B-B14F-4D97-AF65-F5344CB8AC3E}">
        <p14:creationId xmlns:p14="http://schemas.microsoft.com/office/powerpoint/2010/main" val="2408306160"/>
      </p:ext>
    </p:extLst>
  </p:cSld>
  <p:clrMap bg1="lt1" tx1="dk1" bg2="lt2" tx2="dk2" accent1="accent1" accent2="accent2" accent3="accent3" accent4="accent4" accent5="accent5" accent6="accent6" hlink="hlink" folHlink="folHlink"/>
  <p:sldLayoutIdLst>
    <p:sldLayoutId id="2147485308" r:id="rId1"/>
  </p:sldLayoutIdLst>
  <p:transition>
    <p:fade/>
  </p:transition>
  <p:hf sldNum="0" hdr="0" ftr="0" dt="0"/>
  <p:txStyles>
    <p:titleStyle>
      <a:lvl1pPr algn="l" defTabSz="913817" rtl="0" eaLnBrk="1" latinLnBrk="0" hangingPunct="1">
        <a:lnSpc>
          <a:spcPct val="100000"/>
        </a:lnSpc>
        <a:spcBef>
          <a:spcPct val="0"/>
        </a:spcBef>
        <a:buNone/>
        <a:defRPr lang="en-US" sz="3526"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3962" marR="0" indent="-223962" algn="l" defTabSz="91381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47924" marR="0" indent="-223962" algn="l" defTabSz="91381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65" kern="1200" spc="0" baseline="0">
          <a:gradFill>
            <a:gsLst>
              <a:gs pos="0">
                <a:schemeClr val="tx1"/>
              </a:gs>
              <a:gs pos="100000">
                <a:schemeClr val="tx1"/>
              </a:gs>
            </a:gsLst>
            <a:lin ang="5400000" scaled="1"/>
          </a:gradFill>
          <a:latin typeface="+mn-lt"/>
          <a:ea typeface="+mn-ea"/>
          <a:cs typeface="+mn-cs"/>
        </a:defRPr>
      </a:lvl2pPr>
      <a:lvl3pPr marL="643890" marR="0" indent="-195966" algn="l" defTabSz="91381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gradFill>
            <a:gsLst>
              <a:gs pos="0">
                <a:schemeClr val="tx1"/>
              </a:gs>
              <a:gs pos="100000">
                <a:schemeClr val="tx1"/>
              </a:gs>
            </a:gsLst>
            <a:lin ang="5400000" scaled="1"/>
          </a:gradFill>
          <a:latin typeface="+mn-lt"/>
          <a:ea typeface="+mn-ea"/>
          <a:cs typeface="+mn-cs"/>
        </a:defRPr>
      </a:lvl3pPr>
      <a:lvl4pPr marL="825860" marR="0" indent="-177303" algn="l" defTabSz="91381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69" kern="1200" spc="0" baseline="0">
          <a:gradFill>
            <a:gsLst>
              <a:gs pos="0">
                <a:schemeClr val="tx1"/>
              </a:gs>
              <a:gs pos="100000">
                <a:schemeClr val="tx1"/>
              </a:gs>
            </a:gsLst>
            <a:lin ang="5400000" scaled="1"/>
          </a:gradFill>
          <a:latin typeface="+mn-lt"/>
          <a:ea typeface="+mn-ea"/>
          <a:cs typeface="+mn-cs"/>
        </a:defRPr>
      </a:lvl4pPr>
      <a:lvl5pPr marL="1003165" marR="0" indent="-164860" algn="l" defTabSz="91381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69" kern="1200" spc="0" baseline="0">
          <a:gradFill>
            <a:gsLst>
              <a:gs pos="0">
                <a:schemeClr val="tx1"/>
              </a:gs>
              <a:gs pos="100000">
                <a:schemeClr val="tx1"/>
              </a:gs>
            </a:gsLst>
            <a:lin ang="5400000" scaled="1"/>
          </a:gradFill>
          <a:latin typeface="+mn-lt"/>
          <a:ea typeface="+mn-ea"/>
          <a:cs typeface="+mn-cs"/>
        </a:defRPr>
      </a:lvl5pPr>
      <a:lvl6pPr marL="2512997" indent="-228455" algn="l" defTabSz="91381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08" indent="-228455" algn="l" defTabSz="91381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816" indent="-228455" algn="l" defTabSz="91381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726" indent="-228455" algn="l" defTabSz="91381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17" rtl="0" eaLnBrk="1" latinLnBrk="0" hangingPunct="1">
        <a:defRPr sz="1765" kern="1200">
          <a:solidFill>
            <a:schemeClr val="tx1"/>
          </a:solidFill>
          <a:latin typeface="+mn-lt"/>
          <a:ea typeface="+mn-ea"/>
          <a:cs typeface="+mn-cs"/>
        </a:defRPr>
      </a:lvl1pPr>
      <a:lvl2pPr marL="456908" algn="l" defTabSz="913817" rtl="0" eaLnBrk="1" latinLnBrk="0" hangingPunct="1">
        <a:defRPr sz="1765" kern="1200">
          <a:solidFill>
            <a:schemeClr val="tx1"/>
          </a:solidFill>
          <a:latin typeface="+mn-lt"/>
          <a:ea typeface="+mn-ea"/>
          <a:cs typeface="+mn-cs"/>
        </a:defRPr>
      </a:lvl2pPr>
      <a:lvl3pPr marL="913817" algn="l" defTabSz="913817" rtl="0" eaLnBrk="1" latinLnBrk="0" hangingPunct="1">
        <a:defRPr sz="1765" kern="1200">
          <a:solidFill>
            <a:schemeClr val="tx1"/>
          </a:solidFill>
          <a:latin typeface="+mn-lt"/>
          <a:ea typeface="+mn-ea"/>
          <a:cs typeface="+mn-cs"/>
        </a:defRPr>
      </a:lvl3pPr>
      <a:lvl4pPr marL="1370726" algn="l" defTabSz="913817" rtl="0" eaLnBrk="1" latinLnBrk="0" hangingPunct="1">
        <a:defRPr sz="1765" kern="1200">
          <a:solidFill>
            <a:schemeClr val="tx1"/>
          </a:solidFill>
          <a:latin typeface="+mn-lt"/>
          <a:ea typeface="+mn-ea"/>
          <a:cs typeface="+mn-cs"/>
        </a:defRPr>
      </a:lvl4pPr>
      <a:lvl5pPr marL="1827635" algn="l" defTabSz="913817" rtl="0" eaLnBrk="1" latinLnBrk="0" hangingPunct="1">
        <a:defRPr sz="1765" kern="1200">
          <a:solidFill>
            <a:schemeClr val="tx1"/>
          </a:solidFill>
          <a:latin typeface="+mn-lt"/>
          <a:ea typeface="+mn-ea"/>
          <a:cs typeface="+mn-cs"/>
        </a:defRPr>
      </a:lvl5pPr>
      <a:lvl6pPr marL="2284545" algn="l" defTabSz="913817" rtl="0" eaLnBrk="1" latinLnBrk="0" hangingPunct="1">
        <a:defRPr sz="1765" kern="1200">
          <a:solidFill>
            <a:schemeClr val="tx1"/>
          </a:solidFill>
          <a:latin typeface="+mn-lt"/>
          <a:ea typeface="+mn-ea"/>
          <a:cs typeface="+mn-cs"/>
        </a:defRPr>
      </a:lvl6pPr>
      <a:lvl7pPr marL="2741452" algn="l" defTabSz="913817" rtl="0" eaLnBrk="1" latinLnBrk="0" hangingPunct="1">
        <a:defRPr sz="1765" kern="1200">
          <a:solidFill>
            <a:schemeClr val="tx1"/>
          </a:solidFill>
          <a:latin typeface="+mn-lt"/>
          <a:ea typeface="+mn-ea"/>
          <a:cs typeface="+mn-cs"/>
        </a:defRPr>
      </a:lvl7pPr>
      <a:lvl8pPr marL="3198362" algn="l" defTabSz="913817" rtl="0" eaLnBrk="1" latinLnBrk="0" hangingPunct="1">
        <a:defRPr sz="1765" kern="1200">
          <a:solidFill>
            <a:schemeClr val="tx1"/>
          </a:solidFill>
          <a:latin typeface="+mn-lt"/>
          <a:ea typeface="+mn-ea"/>
          <a:cs typeface="+mn-cs"/>
        </a:defRPr>
      </a:lvl8pPr>
      <a:lvl9pPr marL="3655272" algn="l" defTabSz="91381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92">
          <p15:clr>
            <a:srgbClr val="C35EA4"/>
          </p15:clr>
        </p15:guide>
        <p15:guide id="17" pos="13262">
          <p15:clr>
            <a:srgbClr val="C35EA4"/>
          </p15:clr>
        </p15:guide>
        <p15:guide id="25" orient="horz" pos="367">
          <p15:clr>
            <a:srgbClr val="C35EA4"/>
          </p15:clr>
        </p15:guide>
        <p15:guide id="26" orient="horz" pos="7160">
          <p15:clr>
            <a:srgbClr val="C35EA4"/>
          </p15:clr>
        </p15:guide>
        <p15:guide id="29" orient="horz" pos="7497">
          <p15:clr>
            <a:srgbClr val="A4A3A4"/>
          </p15:clr>
        </p15:guide>
        <p15:guide id="30" pos="1359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3"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509763" y="2843776"/>
            <a:ext cx="6858000" cy="1170455"/>
          </a:xfrm>
          <a:prstGeom prst="rect">
            <a:avLst/>
          </a:prstGeom>
        </p:spPr>
      </p:pic>
      <p:sp>
        <p:nvSpPr>
          <p:cNvPr id="49" name="TextBox 48">
            <a:extLst>
              <a:ext uri="{FF2B5EF4-FFF2-40B4-BE49-F238E27FC236}">
                <a16:creationId xmlns:a16="http://schemas.microsoft.com/office/drawing/2014/main" id="{542A7756-6519-4838-A79D-0F07BA14A19C}"/>
              </a:ext>
            </a:extLst>
          </p:cNvPr>
          <p:cNvSpPr txBox="1"/>
          <p:nvPr userDrawn="1"/>
        </p:nvSpPr>
        <p:spPr>
          <a:xfrm>
            <a:off x="584200" y="6354354"/>
            <a:ext cx="6761746" cy="153888"/>
          </a:xfrm>
          <a:prstGeom prst="rect">
            <a:avLst/>
          </a:prstGeom>
          <a:noFill/>
        </p:spPr>
        <p:txBody>
          <a:bodyPr wrap="square" lIns="0" tIns="0" rIns="0" bIns="0">
            <a:spAutoFit/>
          </a:bodyPr>
          <a:lstStyle/>
          <a:p>
            <a:r>
              <a:rPr lang="en-US" sz="1000">
                <a:gradFill>
                  <a:gsLst>
                    <a:gs pos="0">
                      <a:schemeClr val="accent4"/>
                    </a:gs>
                    <a:gs pos="100000">
                      <a:schemeClr val="accent4"/>
                    </a:gs>
                  </a:gsLst>
                  <a:lin ang="5400000" scaled="0"/>
                </a:gradFill>
                <a:effectLst/>
                <a:latin typeface="Segoe UI" panose="020B0502040204020203" pitchFamily="34" charset="0"/>
              </a:rPr>
              <a:t>Microsoft Confidential. Shared under NDA.</a:t>
            </a:r>
            <a:endParaRPr lang="en-US" sz="1050">
              <a:gradFill>
                <a:gsLst>
                  <a:gs pos="0">
                    <a:schemeClr val="accent4"/>
                  </a:gs>
                  <a:gs pos="100000">
                    <a:schemeClr val="accent4"/>
                  </a:gs>
                </a:gsLst>
                <a:lin ang="5400000" scaled="0"/>
              </a:gradFill>
              <a:effectLst/>
              <a:latin typeface="Arial" panose="020B0604020202020204" pitchFamily="34" charset="0"/>
            </a:endParaRPr>
          </a:p>
        </p:txBody>
      </p:sp>
    </p:spTree>
    <p:extLst>
      <p:ext uri="{BB962C8B-B14F-4D97-AF65-F5344CB8AC3E}">
        <p14:creationId xmlns:p14="http://schemas.microsoft.com/office/powerpoint/2010/main" val="3129792060"/>
      </p:ext>
    </p:extLst>
  </p:cSld>
  <p:clrMap bg1="lt1" tx1="dk1" bg2="lt2" tx2="dk2" accent1="accent1" accent2="accent2" accent3="accent3" accent4="accent4" accent5="accent5" accent6="accent6" hlink="hlink" folHlink="folHlink"/>
  <p:sldLayoutIdLst>
    <p:sldLayoutId id="2147485310" r:id="rId1"/>
    <p:sldLayoutId id="2147485311" r:id="rId2"/>
    <p:sldLayoutId id="2147485312" r:id="rId3"/>
    <p:sldLayoutId id="2147485313" r:id="rId4"/>
    <p:sldLayoutId id="2147485314" r:id="rId5"/>
    <p:sldLayoutId id="2147485315" r:id="rId6"/>
    <p:sldLayoutId id="2147485316" r:id="rId7"/>
    <p:sldLayoutId id="2147485317" r:id="rId8"/>
    <p:sldLayoutId id="2147485318" r:id="rId9"/>
    <p:sldLayoutId id="2147485319" r:id="rId10"/>
    <p:sldLayoutId id="2147485320" r:id="rId11"/>
    <p:sldLayoutId id="2147485321" r:id="rId12"/>
    <p:sldLayoutId id="2147485322" r:id="rId13"/>
    <p:sldLayoutId id="2147485323" r:id="rId14"/>
    <p:sldLayoutId id="2147485324" r:id="rId15"/>
    <p:sldLayoutId id="2147485325" r:id="rId16"/>
    <p:sldLayoutId id="2147485326" r:id="rId17"/>
    <p:sldLayoutId id="2147485327" r:id="rId18"/>
    <p:sldLayoutId id="2147485328" r:id="rId19"/>
    <p:sldLayoutId id="2147485329" r:id="rId20"/>
    <p:sldLayoutId id="2147485330" r:id="rId21"/>
    <p:sldLayoutId id="2147485331" r:id="rId22"/>
    <p:sldLayoutId id="2147485332" r:id="rId23"/>
    <p:sldLayoutId id="2147485333" r:id="rId24"/>
    <p:sldLayoutId id="2147485334" r:id="rId25"/>
    <p:sldLayoutId id="2147485335" r:id="rId26"/>
    <p:sldLayoutId id="2147485336" r:id="rId27"/>
    <p:sldLayoutId id="2147485337" r:id="rId28"/>
    <p:sldLayoutId id="2147485338" r:id="rId29"/>
    <p:sldLayoutId id="2147485339" r:id="rId30"/>
    <p:sldLayoutId id="2147485340" r:id="rId31"/>
    <p:sldLayoutId id="2147485341" r:id="rId32"/>
    <p:sldLayoutId id="2147485342" r:id="rId33"/>
    <p:sldLayoutId id="2147485343" r:id="rId34"/>
    <p:sldLayoutId id="2147485344" r:id="rId35"/>
    <p:sldLayoutId id="2147485345" r:id="rId36"/>
    <p:sldLayoutId id="2147485346" r:id="rId37"/>
    <p:sldLayoutId id="2147485347" r:id="rId38"/>
    <p:sldLayoutId id="2147485348" r:id="rId39"/>
    <p:sldLayoutId id="2147485349" r:id="rId40"/>
    <p:sldLayoutId id="2147485350" r:id="rId41"/>
    <p:sldLayoutId id="2147485351" r:id="rId42"/>
    <p:sldLayoutId id="2147485352" r:id="rId43"/>
    <p:sldLayoutId id="2147485353" r:id="rId44"/>
    <p:sldLayoutId id="2147485354" r:id="rId45"/>
    <p:sldLayoutId id="2147485355" r:id="rId46"/>
    <p:sldLayoutId id="2147485356" r:id="rId47"/>
    <p:sldLayoutId id="2147485357" r:id="rId48"/>
    <p:sldLayoutId id="2147485358" r:id="rId49"/>
    <p:sldLayoutId id="2147485359" r:id="rId50"/>
    <p:sldLayoutId id="2147485360" r:id="rId51"/>
    <p:sldLayoutId id="2147485361" r:id="rId52"/>
    <p:sldLayoutId id="2147485362" r:id="rId53"/>
    <p:sldLayoutId id="2147485363" r:id="rId54"/>
    <p:sldLayoutId id="2147485364" r:id="rId55"/>
    <p:sldLayoutId id="2147485365" r:id="rId56"/>
    <p:sldLayoutId id="2147485366" r:id="rId57"/>
    <p:sldLayoutId id="2147485367" r:id="rId58"/>
    <p:sldLayoutId id="2147485368" r:id="rId59"/>
    <p:sldLayoutId id="2147485369" r:id="rId60"/>
    <p:sldLayoutId id="2147485370" r:id="rId61"/>
    <p:sldLayoutId id="2147485371" r:id="rId62"/>
    <p:sldLayoutId id="2147485372" r:id="rId63"/>
    <p:sldLayoutId id="2147485373" r:id="rId64"/>
    <p:sldLayoutId id="2147485374" r:id="rId65"/>
    <p:sldLayoutId id="2147485375" r:id="rId66"/>
    <p:sldLayoutId id="2147485376" r:id="rId67"/>
    <p:sldLayoutId id="2147485377" r:id="rId68"/>
    <p:sldLayoutId id="2147485378" r:id="rId69"/>
    <p:sldLayoutId id="2147485379" r:id="rId70"/>
    <p:sldLayoutId id="2147485380" r:id="rId71"/>
    <p:sldLayoutId id="2147485381" r:id="rId72"/>
    <p:sldLayoutId id="2147485382" r:id="rId73"/>
    <p:sldLayoutId id="2147485383" r:id="rId74"/>
    <p:sldLayoutId id="2147485384" r:id="rId75"/>
    <p:sldLayoutId id="2147485385" r:id="rId76"/>
    <p:sldLayoutId id="2147485386" r:id="rId77"/>
    <p:sldLayoutId id="2147485387" r:id="rId78"/>
    <p:sldLayoutId id="2147485388" r:id="rId79"/>
    <p:sldLayoutId id="2147485389" r:id="rId80"/>
    <p:sldLayoutId id="2147485390" r:id="rId81"/>
    <p:sldLayoutId id="2147485391" r:id="rId82"/>
    <p:sldLayoutId id="2147485392" r:id="rId83"/>
    <p:sldLayoutId id="2147485393" r:id="rId84"/>
  </p:sldLayoutIdLst>
  <p:transition>
    <p:fade/>
  </p:transition>
  <p:hf sldNum="0" hdr="0" ftr="0" dt="0"/>
  <p:txStyles>
    <p:titleStyle>
      <a:lvl1pPr algn="l" defTabSz="932205"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468" marR="0" indent="-22846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6937" marR="0" indent="-22846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6847" marR="0" indent="-199910"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478" marR="0" indent="-180871"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348" marR="0" indent="-16817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3562"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8"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2"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7" algn="l" defTabSz="932205" rtl="0" eaLnBrk="1" latinLnBrk="0" hangingPunct="1">
        <a:defRPr sz="1800" kern="1200">
          <a:solidFill>
            <a:schemeClr val="tx1"/>
          </a:solidFill>
          <a:latin typeface="+mn-lt"/>
          <a:ea typeface="+mn-ea"/>
          <a:cs typeface="+mn-cs"/>
        </a:defRPr>
      </a:lvl8pPr>
      <a:lvl9pPr marL="3728820"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4"/>
          <a:srcRect l="762"/>
          <a:stretch/>
        </p:blipFill>
        <p:spPr>
          <a:xfrm rot="5400000">
            <a:off x="9509762" y="2843775"/>
            <a:ext cx="6858000" cy="1170455"/>
          </a:xfrm>
          <a:prstGeom prst="rect">
            <a:avLst/>
          </a:prstGeom>
        </p:spPr>
      </p:pic>
    </p:spTree>
    <p:extLst>
      <p:ext uri="{BB962C8B-B14F-4D97-AF65-F5344CB8AC3E}">
        <p14:creationId xmlns:p14="http://schemas.microsoft.com/office/powerpoint/2010/main" val="1585358431"/>
      </p:ext>
    </p:extLst>
  </p:cSld>
  <p:clrMap bg1="lt1" tx1="dk1" bg2="lt2" tx2="dk2" accent1="accent1" accent2="accent2" accent3="accent3" accent4="accent4" accent5="accent5" accent6="accent6" hlink="hlink" folHlink="folHlink"/>
  <p:sldLayoutIdLst>
    <p:sldLayoutId id="2147485395" r:id="rId1"/>
    <p:sldLayoutId id="2147485396" r:id="rId2"/>
    <p:sldLayoutId id="2147485397" r:id="rId3"/>
    <p:sldLayoutId id="2147485398" r:id="rId4"/>
    <p:sldLayoutId id="2147485399" r:id="rId5"/>
    <p:sldLayoutId id="2147485400" r:id="rId6"/>
    <p:sldLayoutId id="2147485401" r:id="rId7"/>
    <p:sldLayoutId id="2147485402" r:id="rId8"/>
    <p:sldLayoutId id="2147485403" r:id="rId9"/>
    <p:sldLayoutId id="2147485404" r:id="rId10"/>
    <p:sldLayoutId id="2147485405" r:id="rId11"/>
    <p:sldLayoutId id="2147485406" r:id="rId12"/>
    <p:sldLayoutId id="2147485407" r:id="rId13"/>
    <p:sldLayoutId id="2147485408" r:id="rId14"/>
    <p:sldLayoutId id="2147485409" r:id="rId15"/>
    <p:sldLayoutId id="2147485410" r:id="rId16"/>
    <p:sldLayoutId id="2147485411" r:id="rId17"/>
    <p:sldLayoutId id="2147485412" r:id="rId18"/>
    <p:sldLayoutId id="2147485413" r:id="rId19"/>
    <p:sldLayoutId id="2147485414" r:id="rId20"/>
    <p:sldLayoutId id="2147485415" r:id="rId21"/>
    <p:sldLayoutId id="2147485416" r:id="rId22"/>
    <p:sldLayoutId id="2147485417" r:id="rId23"/>
    <p:sldLayoutId id="2147485418" r:id="rId24"/>
    <p:sldLayoutId id="2147485419" r:id="rId25"/>
    <p:sldLayoutId id="2147485420" r:id="rId26"/>
    <p:sldLayoutId id="2147485421" r:id="rId27"/>
    <p:sldLayoutId id="2147485422" r:id="rId28"/>
    <p:sldLayoutId id="2147485423" r:id="rId29"/>
    <p:sldLayoutId id="2147485424" r:id="rId30"/>
    <p:sldLayoutId id="2147485425" r:id="rId31"/>
    <p:sldLayoutId id="2147485426" r:id="rId32"/>
    <p:sldLayoutId id="2147485427" r:id="rId33"/>
    <p:sldLayoutId id="2147485428" r:id="rId34"/>
    <p:sldLayoutId id="2147485429" r:id="rId35"/>
    <p:sldLayoutId id="2147485430" r:id="rId36"/>
    <p:sldLayoutId id="2147485431" r:id="rId37"/>
    <p:sldLayoutId id="2147485432" r:id="rId38"/>
    <p:sldLayoutId id="2147485433" r:id="rId39"/>
    <p:sldLayoutId id="2147485434" r:id="rId40"/>
    <p:sldLayoutId id="2147485435" r:id="rId41"/>
    <p:sldLayoutId id="2147485436" r:id="rId42"/>
    <p:sldLayoutId id="2147485437" r:id="rId43"/>
    <p:sldLayoutId id="2147485438" r:id="rId44"/>
    <p:sldLayoutId id="2147485439" r:id="rId45"/>
    <p:sldLayoutId id="2147485440" r:id="rId46"/>
    <p:sldLayoutId id="2147485441" r:id="rId47"/>
    <p:sldLayoutId id="2147485442" r:id="rId48"/>
    <p:sldLayoutId id="2147485443" r:id="rId49"/>
    <p:sldLayoutId id="2147485444" r:id="rId50"/>
    <p:sldLayoutId id="2147485445" r:id="rId51"/>
    <p:sldLayoutId id="2147485446" r:id="rId52"/>
    <p:sldLayoutId id="2147485447" r:id="rId53"/>
    <p:sldLayoutId id="2147485448" r:id="rId54"/>
    <p:sldLayoutId id="2147485449" r:id="rId55"/>
    <p:sldLayoutId id="2147485450" r:id="rId56"/>
    <p:sldLayoutId id="2147485451" r:id="rId57"/>
    <p:sldLayoutId id="2147485452" r:id="rId58"/>
    <p:sldLayoutId id="2147485453" r:id="rId59"/>
    <p:sldLayoutId id="2147485454" r:id="rId60"/>
    <p:sldLayoutId id="2147485455" r:id="rId61"/>
    <p:sldLayoutId id="2147485456" r:id="rId62"/>
    <p:sldLayoutId id="2147485457" r:id="rId63"/>
    <p:sldLayoutId id="2147485458" r:id="rId64"/>
    <p:sldLayoutId id="2147485459" r:id="rId65"/>
    <p:sldLayoutId id="2147485460" r:id="rId66"/>
    <p:sldLayoutId id="2147485461" r:id="rId67"/>
    <p:sldLayoutId id="2147485462" r:id="rId68"/>
    <p:sldLayoutId id="2147485463" r:id="rId69"/>
    <p:sldLayoutId id="2147485464" r:id="rId70"/>
    <p:sldLayoutId id="2147485465" r:id="rId71"/>
    <p:sldLayoutId id="2147485466" r:id="rId72"/>
    <p:sldLayoutId id="2147485467" r:id="rId73"/>
    <p:sldLayoutId id="2147485468" r:id="rId74"/>
    <p:sldLayoutId id="2147485469" r:id="rId75"/>
    <p:sldLayoutId id="2147485470" r:id="rId76"/>
    <p:sldLayoutId id="2147485471" r:id="rId77"/>
    <p:sldLayoutId id="2147485472" r:id="rId78"/>
    <p:sldLayoutId id="2147485473" r:id="rId79"/>
    <p:sldLayoutId id="2147485474" r:id="rId80"/>
    <p:sldLayoutId id="2147485475" r:id="rId81"/>
    <p:sldLayoutId id="2147485476" r:id="rId82"/>
    <p:sldLayoutId id="2147485477" r:id="rId83"/>
    <p:sldLayoutId id="2147485478" r:id="rId84"/>
    <p:sldLayoutId id="2147485479" r:id="rId85"/>
    <p:sldLayoutId id="2147485480" r:id="rId86"/>
    <p:sldLayoutId id="2147485481" r:id="rId87"/>
    <p:sldLayoutId id="2147485482" r:id="rId88"/>
    <p:sldLayoutId id="2147485483" r:id="rId89"/>
    <p:sldLayoutId id="2147485484" r:id="rId90"/>
    <p:sldLayoutId id="2147485485" r:id="rId91"/>
    <p:sldLayoutId id="2147485486" r:id="rId92"/>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4"/>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670112129"/>
      </p:ext>
    </p:extLst>
  </p:cSld>
  <p:clrMap bg1="lt1" tx1="dk1" bg2="lt2" tx2="dk2" accent1="accent1" accent2="accent2" accent3="accent3" accent4="accent4" accent5="accent5" accent6="accent6" hlink="hlink" folHlink="folHlink"/>
  <p:sldLayoutIdLst>
    <p:sldLayoutId id="2147485488" r:id="rId1"/>
    <p:sldLayoutId id="2147485489" r:id="rId2"/>
    <p:sldLayoutId id="2147485490" r:id="rId3"/>
    <p:sldLayoutId id="2147485491" r:id="rId4"/>
    <p:sldLayoutId id="2147485492" r:id="rId5"/>
    <p:sldLayoutId id="2147485493" r:id="rId6"/>
    <p:sldLayoutId id="2147485494" r:id="rId7"/>
    <p:sldLayoutId id="2147485495" r:id="rId8"/>
    <p:sldLayoutId id="2147485496" r:id="rId9"/>
    <p:sldLayoutId id="2147485497" r:id="rId10"/>
    <p:sldLayoutId id="2147485498" r:id="rId11"/>
    <p:sldLayoutId id="2147485499" r:id="rId12"/>
    <p:sldLayoutId id="2147485500" r:id="rId13"/>
    <p:sldLayoutId id="2147485501" r:id="rId14"/>
    <p:sldLayoutId id="2147485502" r:id="rId15"/>
    <p:sldLayoutId id="2147485503" r:id="rId16"/>
    <p:sldLayoutId id="2147485504" r:id="rId17"/>
    <p:sldLayoutId id="2147485505" r:id="rId18"/>
    <p:sldLayoutId id="2147485506" r:id="rId19"/>
    <p:sldLayoutId id="2147485507" r:id="rId20"/>
    <p:sldLayoutId id="2147485508" r:id="rId21"/>
    <p:sldLayoutId id="2147485509" r:id="rId22"/>
    <p:sldLayoutId id="2147485510" r:id="rId23"/>
    <p:sldLayoutId id="2147485511" r:id="rId24"/>
    <p:sldLayoutId id="2147485512" r:id="rId25"/>
    <p:sldLayoutId id="2147485513" r:id="rId26"/>
    <p:sldLayoutId id="2147485514" r:id="rId27"/>
    <p:sldLayoutId id="2147485515" r:id="rId28"/>
    <p:sldLayoutId id="2147485516" r:id="rId29"/>
    <p:sldLayoutId id="2147485517" r:id="rId30"/>
    <p:sldLayoutId id="2147485518" r:id="rId31"/>
    <p:sldLayoutId id="2147485519" r:id="rId32"/>
    <p:sldLayoutId id="2147485520" r:id="rId33"/>
    <p:sldLayoutId id="2147485521" r:id="rId34"/>
    <p:sldLayoutId id="2147485522" r:id="rId35"/>
    <p:sldLayoutId id="2147485523" r:id="rId36"/>
    <p:sldLayoutId id="2147485524" r:id="rId37"/>
    <p:sldLayoutId id="2147485525" r:id="rId38"/>
    <p:sldLayoutId id="2147485526" r:id="rId39"/>
    <p:sldLayoutId id="2147485527" r:id="rId40"/>
    <p:sldLayoutId id="2147485528" r:id="rId41"/>
    <p:sldLayoutId id="2147485529" r:id="rId42"/>
    <p:sldLayoutId id="2147485530" r:id="rId43"/>
    <p:sldLayoutId id="2147485531" r:id="rId44"/>
    <p:sldLayoutId id="2147485532" r:id="rId45"/>
    <p:sldLayoutId id="2147485533" r:id="rId46"/>
    <p:sldLayoutId id="2147485534" r:id="rId47"/>
    <p:sldLayoutId id="2147485535" r:id="rId48"/>
    <p:sldLayoutId id="2147485536" r:id="rId49"/>
    <p:sldLayoutId id="2147485537" r:id="rId50"/>
    <p:sldLayoutId id="2147485538" r:id="rId51"/>
    <p:sldLayoutId id="2147485539" r:id="rId52"/>
    <p:sldLayoutId id="2147485540" r:id="rId53"/>
    <p:sldLayoutId id="2147485541" r:id="rId54"/>
    <p:sldLayoutId id="2147485542" r:id="rId55"/>
    <p:sldLayoutId id="2147485543" r:id="rId56"/>
    <p:sldLayoutId id="2147485544" r:id="rId57"/>
    <p:sldLayoutId id="2147485545" r:id="rId58"/>
    <p:sldLayoutId id="2147485546" r:id="rId59"/>
    <p:sldLayoutId id="2147485547" r:id="rId60"/>
    <p:sldLayoutId id="2147485548" r:id="rId61"/>
    <p:sldLayoutId id="2147485549" r:id="rId62"/>
    <p:sldLayoutId id="2147485550" r:id="rId63"/>
    <p:sldLayoutId id="2147485551" r:id="rId64"/>
    <p:sldLayoutId id="2147485552" r:id="rId65"/>
    <p:sldLayoutId id="2147485553" r:id="rId66"/>
    <p:sldLayoutId id="2147485554" r:id="rId67"/>
    <p:sldLayoutId id="2147485555" r:id="rId68"/>
    <p:sldLayoutId id="2147485556" r:id="rId69"/>
    <p:sldLayoutId id="2147485557" r:id="rId70"/>
    <p:sldLayoutId id="2147485558" r:id="rId71"/>
    <p:sldLayoutId id="2147485559" r:id="rId72"/>
    <p:sldLayoutId id="2147485560" r:id="rId73"/>
    <p:sldLayoutId id="2147485561" r:id="rId74"/>
    <p:sldLayoutId id="2147485562" r:id="rId75"/>
    <p:sldLayoutId id="2147485563" r:id="rId76"/>
    <p:sldLayoutId id="2147485564" r:id="rId77"/>
    <p:sldLayoutId id="2147485565" r:id="rId78"/>
    <p:sldLayoutId id="2147485566" r:id="rId79"/>
    <p:sldLayoutId id="2147485567" r:id="rId80"/>
    <p:sldLayoutId id="2147485568" r:id="rId81"/>
    <p:sldLayoutId id="2147485569" r:id="rId82"/>
    <p:sldLayoutId id="2147485570" r:id="rId83"/>
    <p:sldLayoutId id="2147485571" r:id="rId84"/>
    <p:sldLayoutId id="2147485572" r:id="rId85"/>
    <p:sldLayoutId id="2147485573" r:id="rId86"/>
    <p:sldLayoutId id="2147485574" r:id="rId87"/>
    <p:sldLayoutId id="2147485575" r:id="rId88"/>
    <p:sldLayoutId id="2147485576" r:id="rId89"/>
    <p:sldLayoutId id="2147485577" r:id="rId90"/>
    <p:sldLayoutId id="2147485578" r:id="rId91"/>
    <p:sldLayoutId id="2147485579" r:id="rId9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3"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4"/>
          <a:srcRect l="762"/>
          <a:stretch/>
        </p:blipFill>
        <p:spPr>
          <a:xfrm rot="5400000">
            <a:off x="9509763" y="2843776"/>
            <a:ext cx="6858000" cy="1170455"/>
          </a:xfrm>
          <a:prstGeom prst="rect">
            <a:avLst/>
          </a:prstGeom>
        </p:spPr>
      </p:pic>
    </p:spTree>
    <p:extLst>
      <p:ext uri="{BB962C8B-B14F-4D97-AF65-F5344CB8AC3E}">
        <p14:creationId xmlns:p14="http://schemas.microsoft.com/office/powerpoint/2010/main" val="1233546623"/>
      </p:ext>
    </p:extLst>
  </p:cSld>
  <p:clrMap bg1="lt1" tx1="dk1" bg2="lt2" tx2="dk2" accent1="accent1" accent2="accent2" accent3="accent3" accent4="accent4" accent5="accent5" accent6="accent6" hlink="hlink" folHlink="folHlink"/>
  <p:sldLayoutIdLst>
    <p:sldLayoutId id="2147485581" r:id="rId1"/>
    <p:sldLayoutId id="2147485582" r:id="rId2"/>
    <p:sldLayoutId id="2147485583" r:id="rId3"/>
    <p:sldLayoutId id="2147485584" r:id="rId4"/>
    <p:sldLayoutId id="2147485585" r:id="rId5"/>
    <p:sldLayoutId id="2147485586" r:id="rId6"/>
    <p:sldLayoutId id="2147485587" r:id="rId7"/>
    <p:sldLayoutId id="2147485588" r:id="rId8"/>
    <p:sldLayoutId id="2147485589" r:id="rId9"/>
    <p:sldLayoutId id="2147485590" r:id="rId10"/>
    <p:sldLayoutId id="2147485591" r:id="rId11"/>
    <p:sldLayoutId id="2147485592" r:id="rId12"/>
    <p:sldLayoutId id="2147485593" r:id="rId13"/>
    <p:sldLayoutId id="2147485594" r:id="rId14"/>
    <p:sldLayoutId id="2147485595" r:id="rId15"/>
    <p:sldLayoutId id="2147485596" r:id="rId16"/>
    <p:sldLayoutId id="2147485597" r:id="rId17"/>
    <p:sldLayoutId id="2147485598" r:id="rId18"/>
    <p:sldLayoutId id="2147485599" r:id="rId19"/>
    <p:sldLayoutId id="2147485600" r:id="rId20"/>
    <p:sldLayoutId id="2147485601" r:id="rId21"/>
    <p:sldLayoutId id="2147485602" r:id="rId22"/>
    <p:sldLayoutId id="2147485603" r:id="rId23"/>
    <p:sldLayoutId id="2147485604" r:id="rId24"/>
    <p:sldLayoutId id="2147485605" r:id="rId25"/>
    <p:sldLayoutId id="2147485606" r:id="rId26"/>
    <p:sldLayoutId id="2147485607" r:id="rId27"/>
    <p:sldLayoutId id="2147485608" r:id="rId28"/>
    <p:sldLayoutId id="2147485609" r:id="rId29"/>
    <p:sldLayoutId id="2147485610" r:id="rId30"/>
    <p:sldLayoutId id="2147485611" r:id="rId31"/>
    <p:sldLayoutId id="2147485612" r:id="rId32"/>
    <p:sldLayoutId id="2147485613" r:id="rId33"/>
    <p:sldLayoutId id="2147485614" r:id="rId34"/>
    <p:sldLayoutId id="2147485615" r:id="rId35"/>
    <p:sldLayoutId id="2147485616" r:id="rId36"/>
    <p:sldLayoutId id="2147485617" r:id="rId37"/>
    <p:sldLayoutId id="2147485618" r:id="rId38"/>
    <p:sldLayoutId id="2147485619" r:id="rId39"/>
    <p:sldLayoutId id="2147485620" r:id="rId40"/>
    <p:sldLayoutId id="2147485621" r:id="rId41"/>
    <p:sldLayoutId id="2147485622" r:id="rId42"/>
    <p:sldLayoutId id="2147485623" r:id="rId43"/>
    <p:sldLayoutId id="2147485624" r:id="rId44"/>
    <p:sldLayoutId id="2147485625" r:id="rId45"/>
    <p:sldLayoutId id="2147485626" r:id="rId46"/>
    <p:sldLayoutId id="2147485627" r:id="rId47"/>
    <p:sldLayoutId id="2147485628" r:id="rId48"/>
    <p:sldLayoutId id="2147485629" r:id="rId49"/>
    <p:sldLayoutId id="2147485630" r:id="rId50"/>
    <p:sldLayoutId id="2147485631" r:id="rId51"/>
    <p:sldLayoutId id="2147485632" r:id="rId52"/>
    <p:sldLayoutId id="2147485633" r:id="rId53"/>
    <p:sldLayoutId id="2147485634" r:id="rId54"/>
    <p:sldLayoutId id="2147485635" r:id="rId55"/>
    <p:sldLayoutId id="2147485636" r:id="rId56"/>
    <p:sldLayoutId id="2147485637" r:id="rId57"/>
    <p:sldLayoutId id="2147485638" r:id="rId58"/>
    <p:sldLayoutId id="2147485639" r:id="rId59"/>
    <p:sldLayoutId id="2147485640" r:id="rId60"/>
    <p:sldLayoutId id="2147485641" r:id="rId61"/>
    <p:sldLayoutId id="2147485642" r:id="rId62"/>
    <p:sldLayoutId id="2147485643" r:id="rId63"/>
    <p:sldLayoutId id="2147485644" r:id="rId64"/>
    <p:sldLayoutId id="2147485645" r:id="rId65"/>
    <p:sldLayoutId id="2147485646" r:id="rId66"/>
    <p:sldLayoutId id="2147485647" r:id="rId67"/>
    <p:sldLayoutId id="2147485648" r:id="rId68"/>
    <p:sldLayoutId id="2147485649" r:id="rId69"/>
    <p:sldLayoutId id="2147485650" r:id="rId70"/>
    <p:sldLayoutId id="2147485651" r:id="rId71"/>
    <p:sldLayoutId id="2147485652" r:id="rId72"/>
    <p:sldLayoutId id="2147485653" r:id="rId73"/>
    <p:sldLayoutId id="2147485654" r:id="rId74"/>
    <p:sldLayoutId id="2147485655" r:id="rId75"/>
    <p:sldLayoutId id="2147485656" r:id="rId76"/>
    <p:sldLayoutId id="2147485657" r:id="rId77"/>
    <p:sldLayoutId id="2147485658" r:id="rId78"/>
    <p:sldLayoutId id="2147485659" r:id="rId79"/>
    <p:sldLayoutId id="2147485660" r:id="rId80"/>
    <p:sldLayoutId id="2147485661" r:id="rId81"/>
    <p:sldLayoutId id="2147485662" r:id="rId82"/>
    <p:sldLayoutId id="2147485663" r:id="rId83"/>
    <p:sldLayoutId id="2147485664" r:id="rId84"/>
    <p:sldLayoutId id="2147485665" r:id="rId85"/>
    <p:sldLayoutId id="2147485666" r:id="rId86"/>
    <p:sldLayoutId id="2147485667" r:id="rId87"/>
    <p:sldLayoutId id="2147485668" r:id="rId88"/>
    <p:sldLayoutId id="2147485669" r:id="rId89"/>
    <p:sldLayoutId id="2147485670" r:id="rId90"/>
    <p:sldLayoutId id="2147485671" r:id="rId91"/>
    <p:sldLayoutId id="2147485672" r:id="rId92"/>
  </p:sldLayoutIdLst>
  <p:transition>
    <p:fade/>
  </p:transition>
  <p:hf sldNum="0" hdr="0" ftr="0" dt="0"/>
  <p:txStyles>
    <p:titleStyle>
      <a:lvl1pPr algn="l" defTabSz="932205"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468" marR="0" indent="-22846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6937" marR="0" indent="-22846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6847" marR="0" indent="-199910"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478" marR="0" indent="-180871"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348" marR="0" indent="-16817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3562"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8"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2"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7" algn="l" defTabSz="932205" rtl="0" eaLnBrk="1" latinLnBrk="0" hangingPunct="1">
        <a:defRPr sz="1800" kern="1200">
          <a:solidFill>
            <a:schemeClr val="tx1"/>
          </a:solidFill>
          <a:latin typeface="+mn-lt"/>
          <a:ea typeface="+mn-ea"/>
          <a:cs typeface="+mn-cs"/>
        </a:defRPr>
      </a:lvl8pPr>
      <a:lvl9pPr marL="3728820"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231768" cy="1780438"/>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B3 Segoe UI Regular 10/12</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237094746"/>
      </p:ext>
    </p:extLst>
  </p:cSld>
  <p:clrMap bg1="lt1" tx1="dk1" bg2="lt2" tx2="dk2" accent1="accent1" accent2="accent2" accent3="accent3" accent4="accent4" accent5="accent5" accent6="accent6" hlink="hlink" folHlink="folHlink"/>
  <p:sldLayoutIdLst>
    <p:sldLayoutId id="2147485674" r:id="rId1"/>
    <p:sldLayoutId id="2147485676" r:id="rId2"/>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image" Target="../media/image95.png"/></Relationships>
</file>

<file path=ppt/slides/_rels/slide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slides/_rels/slide15.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93.png"/><Relationship Id="rId5" Type="http://schemas.openxmlformats.org/officeDocument/2006/relationships/image" Target="../media/image102.pn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103.png"/><Relationship Id="rId5" Type="http://schemas.openxmlformats.org/officeDocument/2006/relationships/image" Target="../media/image93.png"/><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103.png"/><Relationship Id="rId5" Type="http://schemas.openxmlformats.org/officeDocument/2006/relationships/image" Target="../media/image93.png"/><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104.png"/><Relationship Id="rId5" Type="http://schemas.openxmlformats.org/officeDocument/2006/relationships/image" Target="../media/image93.png"/><Relationship Id="rId4"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7.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E112A999-8E21-7278-038E-087386836A88}"/>
              </a:ext>
            </a:extLst>
          </p:cNvPr>
          <p:cNvSpPr>
            <a:spLocks noGrp="1"/>
          </p:cNvSpPr>
          <p:nvPr>
            <p:ph type="title"/>
          </p:nvPr>
        </p:nvSpPr>
        <p:spPr>
          <a:xfrm>
            <a:off x="591567" y="1870350"/>
            <a:ext cx="4167887" cy="2215991"/>
          </a:xfrm>
        </p:spPr>
        <p:txBody>
          <a:bodyPr/>
          <a:lstStyle/>
          <a:p>
            <a:r>
              <a:rPr lang="en-US" dirty="0"/>
              <a:t>Implement your own secure DevOps pipeline (DevSecOps)</a:t>
            </a:r>
          </a:p>
        </p:txBody>
      </p:sp>
      <p:sp>
        <p:nvSpPr>
          <p:cNvPr id="8" name="Text Placeholder 7">
            <a:extLst>
              <a:ext uri="{FF2B5EF4-FFF2-40B4-BE49-F238E27FC236}">
                <a16:creationId xmlns:a16="http://schemas.microsoft.com/office/drawing/2014/main" id="{1B35AE20-196C-2221-73E6-B1DF369B3370}"/>
              </a:ext>
            </a:extLst>
          </p:cNvPr>
          <p:cNvSpPr>
            <a:spLocks noGrp="1"/>
          </p:cNvSpPr>
          <p:nvPr>
            <p:ph type="body" sz="quarter" idx="12"/>
          </p:nvPr>
        </p:nvSpPr>
        <p:spPr>
          <a:xfrm>
            <a:off x="591567" y="4564284"/>
            <a:ext cx="6495574" cy="338554"/>
          </a:xfrm>
        </p:spPr>
        <p:txBody>
          <a:bodyPr/>
          <a:lstStyle/>
          <a:p>
            <a:r>
              <a:rPr lang="en-US" dirty="0"/>
              <a:t>Speaker name</a:t>
            </a:r>
          </a:p>
        </p:txBody>
      </p:sp>
    </p:spTree>
    <p:extLst>
      <p:ext uri="{BB962C8B-B14F-4D97-AF65-F5344CB8AC3E}">
        <p14:creationId xmlns:p14="http://schemas.microsoft.com/office/powerpoint/2010/main" val="184010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Placeholder 5">
            <a:extLst>
              <a:ext uri="{FF2B5EF4-FFF2-40B4-BE49-F238E27FC236}">
                <a16:creationId xmlns:a16="http://schemas.microsoft.com/office/drawing/2014/main" id="{FB5F825C-F1F2-49AE-B77A-A7A1AED7D9BA}"/>
              </a:ext>
            </a:extLst>
          </p:cNvPr>
          <p:cNvSpPr txBox="1">
            <a:spLocks/>
          </p:cNvSpPr>
          <p:nvPr/>
        </p:nvSpPr>
        <p:spPr>
          <a:xfrm>
            <a:off x="584201" y="1336350"/>
            <a:ext cx="4126696" cy="4912766"/>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20000"/>
              </a:spcBef>
            </a:pPr>
            <a:endParaRPr lang="en-US" sz="2200" spc="0" dirty="0">
              <a:solidFill>
                <a:schemeClr val="tx1"/>
              </a:solidFill>
              <a:latin typeface="+mn-lt"/>
              <a:cs typeface="Segoe UI" panose="020B0502040204020203" pitchFamily="34" charset="0"/>
            </a:endParaRPr>
          </a:p>
          <a:p>
            <a:pPr>
              <a:spcBef>
                <a:spcPct val="20000"/>
              </a:spcBef>
            </a:pPr>
            <a:r>
              <a:rPr lang="en-US" sz="2200" spc="0" dirty="0">
                <a:solidFill>
                  <a:schemeClr val="tx1"/>
                </a:solidFill>
                <a:latin typeface="+mn-lt"/>
                <a:cs typeface="Segoe UI" panose="020B0502040204020203" pitchFamily="34" charset="0"/>
              </a:rPr>
              <a:t>Challenges</a:t>
            </a:r>
          </a:p>
          <a:p>
            <a:pPr marL="342900" indent="-342900">
              <a:spcBef>
                <a:spcPct val="20000"/>
              </a:spcBef>
              <a:buFont typeface="Arial" panose="020B0604020202020204" pitchFamily="34" charset="0"/>
              <a:buChar char="•"/>
            </a:pPr>
            <a:r>
              <a:rPr lang="en-US" sz="1800" spc="0" dirty="0">
                <a:solidFill>
                  <a:schemeClr val="tx1"/>
                </a:solidFill>
                <a:latin typeface="+mn-lt"/>
                <a:cs typeface="Segoe UI" panose="020B0502040204020203" pitchFamily="34" charset="0"/>
              </a:rPr>
              <a:t>Knowledge gaps in how to start, stop and delete resources in the cloud.</a:t>
            </a:r>
          </a:p>
          <a:p>
            <a:pPr marL="342900" indent="-342900">
              <a:spcBef>
                <a:spcPct val="20000"/>
              </a:spcBef>
              <a:buFont typeface="Arial" panose="020B0604020202020204" pitchFamily="34" charset="0"/>
              <a:buChar char="•"/>
            </a:pPr>
            <a:r>
              <a:rPr lang="en-US" sz="1800" spc="0" dirty="0">
                <a:solidFill>
                  <a:schemeClr val="tx1"/>
                </a:solidFill>
                <a:latin typeface="+mn-lt"/>
                <a:cs typeface="Segoe UI" panose="020B0502040204020203" pitchFamily="34" charset="0"/>
              </a:rPr>
              <a:t>Cost control </a:t>
            </a:r>
          </a:p>
          <a:p>
            <a:pPr marL="342900" indent="-342900">
              <a:spcBef>
                <a:spcPct val="20000"/>
              </a:spcBef>
              <a:buFont typeface="Arial" panose="020B0604020202020204" pitchFamily="34" charset="0"/>
              <a:buChar char="•"/>
            </a:pPr>
            <a:endParaRPr lang="en-US" sz="1800" spc="0" dirty="0">
              <a:solidFill>
                <a:schemeClr val="tx1"/>
              </a:solidFill>
              <a:latin typeface="+mn-lt"/>
              <a:cs typeface="Segoe UI" panose="020B0502040204020203" pitchFamily="34" charset="0"/>
            </a:endParaRPr>
          </a:p>
          <a:p>
            <a:pPr>
              <a:spcBef>
                <a:spcPct val="20000"/>
              </a:spcBef>
            </a:pPr>
            <a:r>
              <a:rPr lang="en-US" sz="2200" spc="0" dirty="0">
                <a:solidFill>
                  <a:schemeClr val="tx1"/>
                </a:solidFill>
                <a:latin typeface="+mn-lt"/>
                <a:cs typeface="Segoe UI" panose="020B0502040204020203" pitchFamily="34" charset="0"/>
              </a:rPr>
              <a:t>Solutions</a:t>
            </a:r>
          </a:p>
          <a:p>
            <a:pPr marL="342900" indent="-342900">
              <a:spcBef>
                <a:spcPct val="20000"/>
              </a:spcBef>
              <a:buFont typeface="Arial" panose="020B0604020202020204" pitchFamily="34" charset="0"/>
              <a:buChar char="•"/>
            </a:pPr>
            <a:r>
              <a:rPr lang="en-US" sz="1800" spc="0" dirty="0">
                <a:solidFill>
                  <a:schemeClr val="tx1"/>
                </a:solidFill>
                <a:latin typeface="+mn-lt"/>
                <a:cs typeface="Segoe UI" panose="020B0502040204020203" pitchFamily="34" charset="0"/>
              </a:rPr>
              <a:t>Manage and monitor development environments through a cloud management platform.</a:t>
            </a:r>
          </a:p>
          <a:p>
            <a:pPr marL="342900" indent="-342900">
              <a:spcBef>
                <a:spcPct val="20000"/>
              </a:spcBef>
              <a:buFont typeface="Arial" panose="020B0604020202020204" pitchFamily="34" charset="0"/>
              <a:buChar char="•"/>
            </a:pPr>
            <a:r>
              <a:rPr lang="en-US" sz="1800" spc="0" dirty="0">
                <a:solidFill>
                  <a:schemeClr val="tx1"/>
                </a:solidFill>
                <a:latin typeface="+mn-lt"/>
                <a:cs typeface="Segoe UI" panose="020B0502040204020203" pitchFamily="34" charset="0"/>
              </a:rPr>
              <a:t>Visualize and project resource usage aligned with cost estimation.</a:t>
            </a:r>
          </a:p>
          <a:p>
            <a:pPr>
              <a:spcBef>
                <a:spcPct val="20000"/>
              </a:spcBef>
            </a:pPr>
            <a:endParaRPr lang="en-US" sz="1800" spc="0" dirty="0">
              <a:solidFill>
                <a:schemeClr val="tx1"/>
              </a:solidFill>
              <a:latin typeface="+mn-lt"/>
              <a:cs typeface="Segoe UI" panose="020B0502040204020203" pitchFamily="34" charset="0"/>
            </a:endParaRPr>
          </a:p>
        </p:txBody>
      </p:sp>
      <p:sp>
        <p:nvSpPr>
          <p:cNvPr id="4" name="Title 3">
            <a:extLst>
              <a:ext uri="{FF2B5EF4-FFF2-40B4-BE49-F238E27FC236}">
                <a16:creationId xmlns:a16="http://schemas.microsoft.com/office/drawing/2014/main" id="{894188E4-CDDE-4663-97CB-D27371F219AF}"/>
              </a:ext>
            </a:extLst>
          </p:cNvPr>
          <p:cNvSpPr>
            <a:spLocks noGrp="1"/>
          </p:cNvSpPr>
          <p:nvPr>
            <p:ph type="title"/>
          </p:nvPr>
        </p:nvSpPr>
        <p:spPr>
          <a:xfrm>
            <a:off x="584200" y="324088"/>
            <a:ext cx="7182414" cy="908087"/>
          </a:xfrm>
        </p:spPr>
        <p:txBody>
          <a:bodyPr vert="horz" wrap="square" lIns="0" tIns="0" rIns="0" bIns="0" rtlCol="0" anchor="b">
            <a:normAutofit fontScale="90000"/>
          </a:bodyPr>
          <a:lstStyle/>
          <a:p>
            <a:r>
              <a:rPr lang="en-US" sz="3200" dirty="0"/>
              <a:t>Control the developer environment with a cloud environment</a:t>
            </a:r>
          </a:p>
        </p:txBody>
      </p:sp>
      <p:pic>
        <p:nvPicPr>
          <p:cNvPr id="6" name="Picture 5" descr="Shape&#10;&#10;Description automatically generated with medium confidence">
            <a:extLst>
              <a:ext uri="{FF2B5EF4-FFF2-40B4-BE49-F238E27FC236}">
                <a16:creationId xmlns:a16="http://schemas.microsoft.com/office/drawing/2014/main" id="{BE6CBBD3-0746-B359-15E5-DA0DB62E6587}"/>
              </a:ext>
            </a:extLst>
          </p:cNvPr>
          <p:cNvPicPr>
            <a:picLocks noChangeAspect="1"/>
          </p:cNvPicPr>
          <p:nvPr/>
        </p:nvPicPr>
        <p:blipFill>
          <a:blip r:embed="rId3"/>
          <a:stretch>
            <a:fillRect/>
          </a:stretch>
        </p:blipFill>
        <p:spPr>
          <a:xfrm>
            <a:off x="4815068" y="1144677"/>
            <a:ext cx="7375699" cy="4283850"/>
          </a:xfrm>
          <a:prstGeom prst="rect">
            <a:avLst/>
          </a:prstGeom>
        </p:spPr>
      </p:pic>
      <p:pic>
        <p:nvPicPr>
          <p:cNvPr id="9" name="Picture 8" descr="Chart&#10;&#10;Description automatically generated">
            <a:extLst>
              <a:ext uri="{FF2B5EF4-FFF2-40B4-BE49-F238E27FC236}">
                <a16:creationId xmlns:a16="http://schemas.microsoft.com/office/drawing/2014/main" id="{5C17ED14-F827-7EB1-93C1-881349EC3380}"/>
              </a:ext>
            </a:extLst>
          </p:cNvPr>
          <p:cNvPicPr>
            <a:picLocks noChangeAspect="1"/>
          </p:cNvPicPr>
          <p:nvPr/>
        </p:nvPicPr>
        <p:blipFill>
          <a:blip r:embed="rId4"/>
          <a:stretch>
            <a:fillRect/>
          </a:stretch>
        </p:blipFill>
        <p:spPr>
          <a:xfrm>
            <a:off x="4930814" y="1232176"/>
            <a:ext cx="7173414" cy="4099094"/>
          </a:xfrm>
          <a:prstGeom prst="rect">
            <a:avLst/>
          </a:prstGeom>
        </p:spPr>
      </p:pic>
    </p:spTree>
    <p:extLst>
      <p:ext uri="{BB962C8B-B14F-4D97-AF65-F5344CB8AC3E}">
        <p14:creationId xmlns:p14="http://schemas.microsoft.com/office/powerpoint/2010/main" val="121406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9044" y="458044"/>
            <a:ext cx="11016957" cy="553998"/>
          </a:xfrm>
        </p:spPr>
        <p:txBody>
          <a:bodyPr/>
          <a:lstStyle/>
          <a:p>
            <a:r>
              <a:rPr lang="en-US" dirty="0"/>
              <a:t>Secure environments with containers </a:t>
            </a:r>
          </a:p>
        </p:txBody>
      </p:sp>
      <p:sp>
        <p:nvSpPr>
          <p:cNvPr id="7" name="Freeform: Shape 6">
            <a:extLst>
              <a:ext uri="{FF2B5EF4-FFF2-40B4-BE49-F238E27FC236}">
                <a16:creationId xmlns:a16="http://schemas.microsoft.com/office/drawing/2014/main" id="{009707BF-26B0-481D-AD25-A8B3275E46B2}"/>
              </a:ext>
              <a:ext uri="{C183D7F6-B498-43B3-948B-1728B52AA6E4}">
                <adec:decorative xmlns:adec="http://schemas.microsoft.com/office/drawing/2017/decorative" val="1"/>
              </a:ext>
            </a:extLst>
          </p:cNvPr>
          <p:cNvSpPr/>
          <p:nvPr/>
        </p:nvSpPr>
        <p:spPr bwMode="auto">
          <a:xfrm>
            <a:off x="8004029" y="974"/>
            <a:ext cx="4186243" cy="6856055"/>
          </a:xfrm>
          <a:custGeom>
            <a:avLst/>
            <a:gdLst>
              <a:gd name="connsiteX0" fmla="*/ 0 w 4187431"/>
              <a:gd name="connsiteY0" fmla="*/ 0 h 6858000"/>
              <a:gd name="connsiteX1" fmla="*/ 4187431 w 4187431"/>
              <a:gd name="connsiteY1" fmla="*/ 0 h 6858000"/>
              <a:gd name="connsiteX2" fmla="*/ 4187431 w 4187431"/>
              <a:gd name="connsiteY2" fmla="*/ 6858000 h 6858000"/>
              <a:gd name="connsiteX3" fmla="*/ 0 w 4187431"/>
              <a:gd name="connsiteY3" fmla="*/ 6858000 h 6858000"/>
              <a:gd name="connsiteX4" fmla="*/ 3429000 w 4187431"/>
              <a:gd name="connsiteY4" fmla="*/ 3429000 h 6858000"/>
              <a:gd name="connsiteX5" fmla="*/ 0 w 4187431"/>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31" h="6858000">
                <a:moveTo>
                  <a:pt x="0" y="0"/>
                </a:moveTo>
                <a:lnTo>
                  <a:pt x="4187431" y="0"/>
                </a:lnTo>
                <a:lnTo>
                  <a:pt x="4187431" y="6858000"/>
                </a:lnTo>
                <a:lnTo>
                  <a:pt x="0" y="6858000"/>
                </a:lnTo>
                <a:cubicBezTo>
                  <a:pt x="1893784" y="6858000"/>
                  <a:pt x="3429000" y="5322784"/>
                  <a:pt x="3429000" y="3429000"/>
                </a:cubicBezTo>
                <a:cubicBezTo>
                  <a:pt x="3429000" y="1535216"/>
                  <a:pt x="1893784" y="0"/>
                  <a:pt x="0" y="0"/>
                </a:cubicBezTo>
                <a:close/>
              </a:path>
            </a:pathLst>
          </a:cu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3E4CF17-23C0-49D1-945C-88C363E6C489}"/>
              </a:ext>
              <a:ext uri="{C183D7F6-B498-43B3-948B-1728B52AA6E4}">
                <adec:decorative xmlns:adec="http://schemas.microsoft.com/office/drawing/2017/decorative" val="1"/>
              </a:ext>
            </a:extLst>
          </p:cNvPr>
          <p:cNvSpPr/>
          <p:nvPr/>
        </p:nvSpPr>
        <p:spPr>
          <a:xfrm>
            <a:off x="5608694" y="1530883"/>
            <a:ext cx="6776217" cy="4673147"/>
          </a:xfrm>
          <a:prstGeom prst="roundRect">
            <a:avLst>
              <a:gd name="adj" fmla="val 3742"/>
            </a:avLst>
          </a:prstGeom>
          <a:solidFill>
            <a:srgbClr val="000000"/>
          </a:solidFill>
          <a:ln w="31750">
            <a:solidFill>
              <a:srgbClr val="B6B6B6"/>
            </a:solidFill>
          </a:ln>
          <a:effectLst>
            <a:outerShdw blurRad="190500" dist="50800" dir="2700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a:solidFill>
                <a:srgbClr val="FFFFFF"/>
              </a:solidFill>
              <a:latin typeface="Segoe UI"/>
            </a:endParaRPr>
          </a:p>
        </p:txBody>
      </p:sp>
      <p:sp>
        <p:nvSpPr>
          <p:cNvPr id="9" name="TextBox 8">
            <a:extLst>
              <a:ext uri="{FF2B5EF4-FFF2-40B4-BE49-F238E27FC236}">
                <a16:creationId xmlns:a16="http://schemas.microsoft.com/office/drawing/2014/main" id="{4EBBE67C-A586-47CF-9833-371C7159DFFB}"/>
              </a:ext>
            </a:extLst>
          </p:cNvPr>
          <p:cNvSpPr txBox="1"/>
          <p:nvPr/>
        </p:nvSpPr>
        <p:spPr>
          <a:xfrm>
            <a:off x="589046" y="1939438"/>
            <a:ext cx="5413009" cy="3619452"/>
          </a:xfrm>
          <a:prstGeom prst="rect">
            <a:avLst/>
          </a:prstGeom>
          <a:noFill/>
        </p:spPr>
        <p:txBody>
          <a:bodyPr wrap="square" lIns="0" tIns="0" rIns="0" bIns="0" rtlCol="0">
            <a:spAutoFit/>
          </a:bodyPr>
          <a:lstStyle/>
          <a:p>
            <a:pPr marL="330074" indent="-330074" defTabSz="913698">
              <a:lnSpc>
                <a:spcPct val="90000"/>
              </a:lnSpc>
              <a:spcAft>
                <a:spcPts val="2400"/>
              </a:spcAft>
              <a:buBlip>
                <a:blip r:embed="rId3"/>
              </a:buBlip>
              <a:defRPr/>
            </a:pPr>
            <a:r>
              <a:rPr lang="en-US" sz="1600" dirty="0">
                <a:ln w="3175">
                  <a:noFill/>
                </a:ln>
                <a:gradFill>
                  <a:gsLst>
                    <a:gs pos="83000">
                      <a:srgbClr val="000000"/>
                    </a:gs>
                    <a:gs pos="100000">
                      <a:srgbClr val="000000"/>
                    </a:gs>
                  </a:gsLst>
                  <a:lin ang="5400000" scaled="1"/>
                </a:gradFill>
                <a:latin typeface="Segoe UI"/>
                <a:cs typeface="Segoe UI Semilight" panose="020B0402040204020203" pitchFamily="34" charset="0"/>
              </a:rPr>
              <a:t>Security advantages of containers</a:t>
            </a:r>
          </a:p>
          <a:p>
            <a:pPr marL="330074" indent="-330074" defTabSz="913698">
              <a:lnSpc>
                <a:spcPct val="90000"/>
              </a:lnSpc>
              <a:spcAft>
                <a:spcPts val="2400"/>
              </a:spcAft>
              <a:buBlip>
                <a:blip r:embed="rId3"/>
              </a:buBlip>
              <a:defRPr/>
            </a:pPr>
            <a:r>
              <a:rPr lang="en-US" sz="1600" dirty="0">
                <a:ln w="3175">
                  <a:noFill/>
                </a:ln>
                <a:gradFill>
                  <a:gsLst>
                    <a:gs pos="83000">
                      <a:srgbClr val="000000"/>
                    </a:gs>
                    <a:gs pos="100000">
                      <a:srgbClr val="000000"/>
                    </a:gs>
                  </a:gsLst>
                  <a:lin ang="5400000" scaled="1"/>
                </a:gradFill>
                <a:latin typeface="Segoe UI"/>
                <a:cs typeface="Segoe UI Semilight" panose="020B0402040204020203" pitchFamily="34" charset="0"/>
              </a:rPr>
              <a:t>Segmented scope of environments and projects</a:t>
            </a:r>
          </a:p>
          <a:p>
            <a:pPr marL="330074" indent="-330074" defTabSz="913698">
              <a:lnSpc>
                <a:spcPct val="90000"/>
              </a:lnSpc>
              <a:spcAft>
                <a:spcPts val="2400"/>
              </a:spcAft>
              <a:buBlip>
                <a:blip r:embed="rId3"/>
              </a:buBlip>
              <a:defRPr/>
            </a:pPr>
            <a:r>
              <a:rPr lang="en-US" sz="1600" dirty="0">
                <a:ln w="3175">
                  <a:noFill/>
                </a:ln>
                <a:gradFill>
                  <a:gsLst>
                    <a:gs pos="83000">
                      <a:srgbClr val="000000"/>
                    </a:gs>
                    <a:gs pos="100000">
                      <a:srgbClr val="000000"/>
                    </a:gs>
                  </a:gsLst>
                  <a:lin ang="5400000" scaled="1"/>
                </a:gradFill>
                <a:latin typeface="Segoe UI"/>
                <a:cs typeface="Segoe UI Semilight" panose="020B0402040204020203" pitchFamily="34" charset="0"/>
              </a:rPr>
              <a:t>Security boundaries and validations using container registry</a:t>
            </a:r>
          </a:p>
          <a:p>
            <a:pPr marL="330074" indent="-330074" defTabSz="913698">
              <a:lnSpc>
                <a:spcPct val="90000"/>
              </a:lnSpc>
              <a:spcAft>
                <a:spcPts val="2400"/>
              </a:spcAft>
              <a:buBlip>
                <a:blip r:embed="rId3"/>
              </a:buBlip>
              <a:defRPr/>
            </a:pPr>
            <a:r>
              <a:rPr lang="en-US" sz="1600" dirty="0">
                <a:ln w="3175">
                  <a:noFill/>
                </a:ln>
                <a:gradFill>
                  <a:gsLst>
                    <a:gs pos="83000">
                      <a:srgbClr val="000000"/>
                    </a:gs>
                    <a:gs pos="100000">
                      <a:srgbClr val="000000"/>
                    </a:gs>
                  </a:gsLst>
                  <a:lin ang="5400000" scaled="1"/>
                </a:gradFill>
                <a:latin typeface="Segoe UI"/>
                <a:cs typeface="Segoe UI Semilight" panose="020B0402040204020203" pitchFamily="34" charset="0"/>
              </a:rPr>
              <a:t>Contained damage and automatic updates</a:t>
            </a:r>
          </a:p>
          <a:p>
            <a:pPr marL="330074" indent="-330074" defTabSz="913698">
              <a:lnSpc>
                <a:spcPct val="90000"/>
              </a:lnSpc>
              <a:spcAft>
                <a:spcPts val="2400"/>
              </a:spcAft>
              <a:buBlip>
                <a:blip r:embed="rId3"/>
              </a:buBlip>
              <a:defRPr/>
            </a:pPr>
            <a:r>
              <a:rPr lang="en-US" sz="1600" dirty="0">
                <a:ln w="3175">
                  <a:noFill/>
                </a:ln>
                <a:gradFill>
                  <a:gsLst>
                    <a:gs pos="83000">
                      <a:srgbClr val="000000"/>
                    </a:gs>
                    <a:gs pos="100000">
                      <a:srgbClr val="000000"/>
                    </a:gs>
                  </a:gsLst>
                  <a:lin ang="5400000" scaled="1"/>
                </a:gradFill>
                <a:latin typeface="Segoe UI"/>
                <a:cs typeface="Segoe UI Semilight" panose="020B0402040204020203" pitchFamily="34" charset="0"/>
              </a:rPr>
              <a:t>Performance advantages of containers</a:t>
            </a:r>
          </a:p>
          <a:p>
            <a:pPr marL="330074" indent="-330074" defTabSz="913698">
              <a:lnSpc>
                <a:spcPct val="90000"/>
              </a:lnSpc>
              <a:spcAft>
                <a:spcPts val="2400"/>
              </a:spcAft>
              <a:buBlip>
                <a:blip r:embed="rId3"/>
              </a:buBlip>
              <a:defRPr/>
            </a:pPr>
            <a:r>
              <a:rPr lang="en-US" sz="1600" dirty="0">
                <a:ln w="3175">
                  <a:noFill/>
                </a:ln>
                <a:gradFill>
                  <a:gsLst>
                    <a:gs pos="83000">
                      <a:srgbClr val="000000"/>
                    </a:gs>
                    <a:gs pos="100000">
                      <a:srgbClr val="000000"/>
                    </a:gs>
                  </a:gsLst>
                  <a:lin ang="5400000" scaled="1"/>
                </a:gradFill>
                <a:latin typeface="Segoe UI"/>
                <a:cs typeface="Segoe UI Semilight" panose="020B0402040204020203" pitchFamily="34" charset="0"/>
              </a:rPr>
              <a:t>Fast, easy deployment of reproducible environments</a:t>
            </a:r>
          </a:p>
          <a:p>
            <a:pPr marL="330074" indent="-330074" defTabSz="913698">
              <a:lnSpc>
                <a:spcPct val="90000"/>
              </a:lnSpc>
              <a:spcAft>
                <a:spcPts val="2400"/>
              </a:spcAft>
              <a:buBlip>
                <a:blip r:embed="rId3"/>
              </a:buBlip>
              <a:defRPr/>
            </a:pPr>
            <a:r>
              <a:rPr lang="en-US" sz="1600" dirty="0">
                <a:ln w="3175">
                  <a:noFill/>
                </a:ln>
                <a:gradFill>
                  <a:gsLst>
                    <a:gs pos="83000">
                      <a:srgbClr val="000000"/>
                    </a:gs>
                    <a:gs pos="100000">
                      <a:srgbClr val="000000"/>
                    </a:gs>
                  </a:gsLst>
                  <a:lin ang="5400000" scaled="1"/>
                </a:gradFill>
                <a:latin typeface="Segoe UI"/>
                <a:cs typeface="Segoe UI Semilight" panose="020B0402040204020203" pitchFamily="34" charset="0"/>
              </a:rPr>
              <a:t>Power of local and cloud compute resources</a:t>
            </a:r>
          </a:p>
        </p:txBody>
      </p:sp>
      <p:pic>
        <p:nvPicPr>
          <p:cNvPr id="3" name="Picture 2" descr="Diagram&#10;&#10;Description automatically generated">
            <a:extLst>
              <a:ext uri="{FF2B5EF4-FFF2-40B4-BE49-F238E27FC236}">
                <a16:creationId xmlns:a16="http://schemas.microsoft.com/office/drawing/2014/main" id="{7C7BEB9D-6D17-0566-37A4-0D08F23357D9}"/>
              </a:ext>
            </a:extLst>
          </p:cNvPr>
          <p:cNvPicPr>
            <a:picLocks noChangeAspect="1"/>
          </p:cNvPicPr>
          <p:nvPr/>
        </p:nvPicPr>
        <p:blipFill>
          <a:blip r:embed="rId4"/>
          <a:stretch>
            <a:fillRect/>
          </a:stretch>
        </p:blipFill>
        <p:spPr>
          <a:xfrm>
            <a:off x="5818206" y="1665981"/>
            <a:ext cx="6365144" cy="4364429"/>
          </a:xfrm>
          <a:prstGeom prst="rect">
            <a:avLst/>
          </a:prstGeom>
        </p:spPr>
      </p:pic>
    </p:spTree>
    <p:extLst>
      <p:ext uri="{BB962C8B-B14F-4D97-AF65-F5344CB8AC3E}">
        <p14:creationId xmlns:p14="http://schemas.microsoft.com/office/powerpoint/2010/main" val="1855967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5E-6 7.40741E-7 L -0.01341 7.40741E-7 " pathEditMode="relative" rAng="0" ptsTypes="AA">
                                      <p:cBhvr>
                                        <p:cTn id="9" dur="500" spd="-100000" fill="hold"/>
                                        <p:tgtEl>
                                          <p:spTgt spid="9"/>
                                        </p:tgtEl>
                                        <p:attrNameLst>
                                          <p:attrName>ppt_x</p:attrName>
                                          <p:attrName>ppt_y</p:attrName>
                                        </p:attrNameLst>
                                      </p:cBhvr>
                                      <p:rCtr x="-677"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6.25E-7 1.11111E-6 L 0.02266 -0.0007 " pathEditMode="relative" rAng="0" ptsTypes="AA">
                                      <p:cBhvr>
                                        <p:cTn id="14" dur="500" spd="-100000" fill="hold"/>
                                        <p:tgtEl>
                                          <p:spTgt spid="8"/>
                                        </p:tgtEl>
                                        <p:attrNameLst>
                                          <p:attrName>ppt_x</p:attrName>
                                          <p:attrName>ppt_y</p:attrName>
                                        </p:attrNameLst>
                                      </p:cBhvr>
                                      <p:rCtr x="113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0A951-8D35-4561-840E-18061BCB1A32}"/>
              </a:ext>
            </a:extLst>
          </p:cNvPr>
          <p:cNvSpPr>
            <a:spLocks noGrp="1"/>
          </p:cNvSpPr>
          <p:nvPr>
            <p:ph type="title"/>
          </p:nvPr>
        </p:nvSpPr>
        <p:spPr/>
        <p:txBody>
          <a:bodyPr/>
          <a:lstStyle/>
          <a:p>
            <a:r>
              <a:rPr lang="en-US" noProof="0" dirty="0"/>
              <a:t>Configure least privilege access to resources</a:t>
            </a:r>
            <a:endParaRPr lang="en-US" dirty="0"/>
          </a:p>
        </p:txBody>
      </p:sp>
      <p:sp>
        <p:nvSpPr>
          <p:cNvPr id="4" name="Content Placeholder 3">
            <a:extLst>
              <a:ext uri="{FF2B5EF4-FFF2-40B4-BE49-F238E27FC236}">
                <a16:creationId xmlns:a16="http://schemas.microsoft.com/office/drawing/2014/main" id="{33083F77-CEE0-4F35-9766-5C0D9E72CBF3}"/>
              </a:ext>
            </a:extLst>
          </p:cNvPr>
          <p:cNvSpPr>
            <a:spLocks noGrp="1"/>
          </p:cNvSpPr>
          <p:nvPr>
            <p:ph idx="4294967295"/>
          </p:nvPr>
        </p:nvSpPr>
        <p:spPr>
          <a:xfrm>
            <a:off x="575097" y="1749166"/>
            <a:ext cx="6008504" cy="3526350"/>
          </a:xfrm>
        </p:spPr>
        <p:txBody>
          <a:bodyPr/>
          <a:lstStyle/>
          <a:p>
            <a:pPr marL="0" lvl="1" indent="0" defTabSz="913874">
              <a:spcBef>
                <a:spcPts val="0"/>
              </a:spcBef>
              <a:spcAft>
                <a:spcPts val="588"/>
              </a:spcAft>
              <a:buNone/>
              <a:defRPr/>
            </a:pPr>
            <a:r>
              <a:rPr lang="en-US" sz="1800" b="1" dirty="0">
                <a:ln w="3175">
                  <a:noFill/>
                </a:ln>
                <a:gradFill>
                  <a:gsLst>
                    <a:gs pos="83000">
                      <a:srgbClr val="000000"/>
                    </a:gs>
                    <a:gs pos="100000">
                      <a:srgbClr val="000000"/>
                    </a:gs>
                  </a:gsLst>
                  <a:lin ang="5400000" scaled="1"/>
                </a:gradFill>
                <a:cs typeface="Segoe UI Semilight" panose="020B0402040204020203" pitchFamily="34" charset="0"/>
              </a:rPr>
              <a:t>Software developers are the role most targeted by hackers.</a:t>
            </a:r>
          </a:p>
          <a:p>
            <a:pPr marL="0" lvl="1" indent="0" defTabSz="913874">
              <a:spcBef>
                <a:spcPts val="0"/>
              </a:spcBef>
              <a:spcAft>
                <a:spcPts val="588"/>
              </a:spcAft>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3"/>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Give minimal access to resources for the shortest amount of time.</a:t>
            </a:r>
          </a:p>
          <a:p>
            <a:pPr marL="330137" lvl="1" indent="-330137" defTabSz="913874">
              <a:spcBef>
                <a:spcPts val="0"/>
              </a:spcBef>
              <a:spcAft>
                <a:spcPts val="588"/>
              </a:spcAft>
              <a:buBlip>
                <a:blip r:embed="rId3"/>
              </a:buBlip>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3"/>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Reduce risk of exposure with identity federation</a:t>
            </a:r>
          </a:p>
          <a:p>
            <a:pPr marL="330137" lvl="1" indent="-330137" defTabSz="913874">
              <a:spcBef>
                <a:spcPts val="0"/>
              </a:spcBef>
              <a:spcAft>
                <a:spcPts val="588"/>
              </a:spcAft>
              <a:buBlip>
                <a:blip r:embed="rId3"/>
              </a:buBlip>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3"/>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Apply strict policies on which developer device can clone systems code.</a:t>
            </a:r>
          </a:p>
          <a:p>
            <a:pPr marL="0" indent="0" defTabSz="913874">
              <a:spcBef>
                <a:spcPts val="0"/>
              </a:spcBef>
              <a:spcAft>
                <a:spcPts val="2353"/>
              </a:spcAft>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p:txBody>
      </p:sp>
      <p:grpSp>
        <p:nvGrpSpPr>
          <p:cNvPr id="17" name="Group 16" descr="Server ">
            <a:extLst>
              <a:ext uri="{FF2B5EF4-FFF2-40B4-BE49-F238E27FC236}">
                <a16:creationId xmlns:a16="http://schemas.microsoft.com/office/drawing/2014/main" id="{C7CE60B2-0F66-43B2-A2CF-F67E8912F9A7}"/>
              </a:ext>
            </a:extLst>
          </p:cNvPr>
          <p:cNvGrpSpPr/>
          <p:nvPr/>
        </p:nvGrpSpPr>
        <p:grpSpPr>
          <a:xfrm>
            <a:off x="7756565" y="1840031"/>
            <a:ext cx="3735119" cy="3735119"/>
            <a:chOff x="7912100" y="1876431"/>
            <a:chExt cx="3810016" cy="3810016"/>
          </a:xfrm>
        </p:grpSpPr>
        <p:sp>
          <p:nvSpPr>
            <p:cNvPr id="19" name="Oval 18">
              <a:extLst>
                <a:ext uri="{FF2B5EF4-FFF2-40B4-BE49-F238E27FC236}">
                  <a16:creationId xmlns:a16="http://schemas.microsoft.com/office/drawing/2014/main" id="{5E58340A-FEF0-4701-AF46-D54D44AC86C4}"/>
                </a:ext>
              </a:extLst>
            </p:cNvPr>
            <p:cNvSpPr/>
            <p:nvPr/>
          </p:nvSpPr>
          <p:spPr bwMode="auto">
            <a:xfrm>
              <a:off x="7912100" y="1876431"/>
              <a:ext cx="3810016" cy="38100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rgbClr val="FFFFFF"/>
                </a:soli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109682A-F2FF-498E-B39D-9681F6214AC0}"/>
                </a:ext>
              </a:extLst>
            </p:cNvPr>
            <p:cNvGrpSpPr/>
            <p:nvPr/>
          </p:nvGrpSpPr>
          <p:grpSpPr>
            <a:xfrm>
              <a:off x="8416228" y="2743624"/>
              <a:ext cx="2801761" cy="2075628"/>
              <a:chOff x="8151155" y="2439359"/>
              <a:chExt cx="2816717" cy="2086708"/>
            </a:xfrm>
          </p:grpSpPr>
          <p:grpSp>
            <p:nvGrpSpPr>
              <p:cNvPr id="11" name="Group 10">
                <a:extLst>
                  <a:ext uri="{FF2B5EF4-FFF2-40B4-BE49-F238E27FC236}">
                    <a16:creationId xmlns:a16="http://schemas.microsoft.com/office/drawing/2014/main" id="{44593CCE-2D85-4087-981A-86C7427AC871}"/>
                  </a:ext>
                </a:extLst>
              </p:cNvPr>
              <p:cNvGrpSpPr/>
              <p:nvPr/>
            </p:nvGrpSpPr>
            <p:grpSpPr>
              <a:xfrm>
                <a:off x="8651630" y="2473569"/>
                <a:ext cx="1946031" cy="1946031"/>
                <a:chOff x="8112369" y="2250831"/>
                <a:chExt cx="2168769" cy="2168769"/>
              </a:xfrm>
            </p:grpSpPr>
            <p:sp>
              <p:nvSpPr>
                <p:cNvPr id="9" name="Oval 8">
                  <a:extLst>
                    <a:ext uri="{FF2B5EF4-FFF2-40B4-BE49-F238E27FC236}">
                      <a16:creationId xmlns:a16="http://schemas.microsoft.com/office/drawing/2014/main" id="{5992B278-5F5F-4263-B97B-F09260DCE68F}"/>
                    </a:ext>
                  </a:extLst>
                </p:cNvPr>
                <p:cNvSpPr/>
                <p:nvPr/>
              </p:nvSpPr>
              <p:spPr bwMode="auto">
                <a:xfrm>
                  <a:off x="8112369" y="2250831"/>
                  <a:ext cx="2168769" cy="216876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rgbClr val="FFFFFF"/>
                    </a:solidFill>
                    <a:latin typeface="Segoe UI"/>
                    <a:ea typeface="Segoe UI" pitchFamily="34" charset="0"/>
                    <a:cs typeface="Segoe UI" pitchFamily="34" charset="0"/>
                  </a:endParaRPr>
                </a:p>
              </p:txBody>
            </p:sp>
            <p:sp>
              <p:nvSpPr>
                <p:cNvPr id="10" name="server">
                  <a:extLst>
                    <a:ext uri="{FF2B5EF4-FFF2-40B4-BE49-F238E27FC236}">
                      <a16:creationId xmlns:a16="http://schemas.microsoft.com/office/drawing/2014/main" id="{2A454975-2A41-4B3F-8564-D6EE71152921}"/>
                    </a:ext>
                  </a:extLst>
                </p:cNvPr>
                <p:cNvSpPr>
                  <a:spLocks noChangeAspect="1" noEditPoints="1"/>
                </p:cNvSpPr>
                <p:nvPr/>
              </p:nvSpPr>
              <p:spPr bwMode="auto">
                <a:xfrm>
                  <a:off x="8937538" y="2842867"/>
                  <a:ext cx="518431" cy="9846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defRPr/>
                  </a:pPr>
                  <a:endParaRPr lang="en-US" sz="865">
                    <a:gradFill>
                      <a:gsLst>
                        <a:gs pos="0">
                          <a:srgbClr val="505050"/>
                        </a:gs>
                        <a:gs pos="100000">
                          <a:srgbClr val="505050"/>
                        </a:gs>
                      </a:gsLst>
                      <a:lin ang="5400000" scaled="1"/>
                    </a:gradFill>
                    <a:latin typeface="Segoe UI"/>
                  </a:endParaRPr>
                </a:p>
              </p:txBody>
            </p:sp>
          </p:grpSp>
          <p:sp>
            <p:nvSpPr>
              <p:cNvPr id="14" name="cloud">
                <a:extLst>
                  <a:ext uri="{FF2B5EF4-FFF2-40B4-BE49-F238E27FC236}">
                    <a16:creationId xmlns:a16="http://schemas.microsoft.com/office/drawing/2014/main" id="{C4869FB2-046D-41FA-A092-C8DD014F031B}"/>
                  </a:ext>
                </a:extLst>
              </p:cNvPr>
              <p:cNvSpPr>
                <a:spLocks noChangeAspect="1"/>
              </p:cNvSpPr>
              <p:nvPr/>
            </p:nvSpPr>
            <p:spPr bwMode="auto">
              <a:xfrm>
                <a:off x="9966922" y="3888366"/>
                <a:ext cx="1000950" cy="6377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905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a:defRPr/>
                </a:pPr>
                <a:endParaRPr lang="en-US" sz="865">
                  <a:gradFill>
                    <a:gsLst>
                      <a:gs pos="0">
                        <a:srgbClr val="505050"/>
                      </a:gs>
                      <a:gs pos="100000">
                        <a:srgbClr val="505050"/>
                      </a:gs>
                    </a:gsLst>
                  </a:gradFill>
                  <a:latin typeface="Segoe UI"/>
                </a:endParaRPr>
              </a:p>
            </p:txBody>
          </p:sp>
          <p:sp>
            <p:nvSpPr>
              <p:cNvPr id="15" name="cloud">
                <a:extLst>
                  <a:ext uri="{FF2B5EF4-FFF2-40B4-BE49-F238E27FC236}">
                    <a16:creationId xmlns:a16="http://schemas.microsoft.com/office/drawing/2014/main" id="{479489F3-A53A-4ADC-BCC6-A6864D187274}"/>
                  </a:ext>
                </a:extLst>
              </p:cNvPr>
              <p:cNvSpPr>
                <a:spLocks noChangeAspect="1"/>
              </p:cNvSpPr>
              <p:nvPr/>
            </p:nvSpPr>
            <p:spPr bwMode="auto">
              <a:xfrm flipH="1">
                <a:off x="8151155" y="2439359"/>
                <a:ext cx="1000950" cy="6377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905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a:defRPr/>
                </a:pPr>
                <a:endParaRPr lang="en-US" sz="865">
                  <a:gradFill>
                    <a:gsLst>
                      <a:gs pos="0">
                        <a:srgbClr val="505050"/>
                      </a:gs>
                      <a:gs pos="100000">
                        <a:srgbClr val="505050"/>
                      </a:gs>
                    </a:gsLst>
                  </a:gradFill>
                  <a:latin typeface="Segoe UI"/>
                </a:endParaRPr>
              </a:p>
            </p:txBody>
          </p:sp>
        </p:grpSp>
      </p:grpSp>
    </p:spTree>
    <p:extLst>
      <p:ext uri="{BB962C8B-B14F-4D97-AF65-F5344CB8AC3E}">
        <p14:creationId xmlns:p14="http://schemas.microsoft.com/office/powerpoint/2010/main" val="3328961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1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7"/>
                                        </p:tgtEl>
                                      </p:cBhvr>
                                      <p:by x="0" y="0"/>
                                    </p:animScale>
                                  </p:childTnLst>
                                </p:cTn>
                              </p:par>
                              <p:par>
                                <p:cTn id="9" presetID="10"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fade">
                                      <p:cBhvr>
                                        <p:cTn id="20" dur="500"/>
                                        <p:tgtEl>
                                          <p:spTgt spid="4">
                                            <p:txEl>
                                              <p:pRg st="6" end="6"/>
                                            </p:txEl>
                                          </p:spTgt>
                                        </p:tgtEl>
                                      </p:cBhvr>
                                    </p:animEffect>
                                  </p:childTnLst>
                                </p:cTn>
                              </p:par>
                              <p:par>
                                <p:cTn id="21" presetID="42" presetClass="path" presetSubtype="0" decel="100000" fill="hold" grpId="1" nodeType="withEffect">
                                  <p:stCondLst>
                                    <p:cond delay="0"/>
                                  </p:stCondLst>
                                  <p:childTnLst>
                                    <p:animMotion origin="layout" path="M -4.16667E-6 -4.44444E-6 L 0.02162 -0.00023 " pathEditMode="relative" rAng="0" ptsTypes="AA">
                                      <p:cBhvr>
                                        <p:cTn id="22" dur="500" spd="-100000" fill="hold"/>
                                        <p:tgtEl>
                                          <p:spTgt spid="4">
                                            <p:txEl>
                                              <p:pRg st="0" end="0"/>
                                            </p:txEl>
                                          </p:spTgt>
                                        </p:tgtEl>
                                        <p:attrNameLst>
                                          <p:attrName>ppt_x</p:attrName>
                                          <p:attrName>ppt_y</p:attrName>
                                        </p:attrNameLst>
                                      </p:cBhvr>
                                      <p:rCtr x="1081" y="-23"/>
                                    </p:animMotion>
                                  </p:childTnLst>
                                </p:cTn>
                              </p:par>
                              <p:par>
                                <p:cTn id="23" presetID="42" presetClass="path" presetSubtype="0" decel="100000" fill="hold" grpId="1" nodeType="withEffect">
                                  <p:stCondLst>
                                    <p:cond delay="0"/>
                                  </p:stCondLst>
                                  <p:childTnLst>
                                    <p:animMotion origin="layout" path="M -4.16667E-6 -3.7037E-6 L 0.02162 -0.00023 " pathEditMode="relative" rAng="0" ptsTypes="AA">
                                      <p:cBhvr>
                                        <p:cTn id="24" dur="500" spd="-100000" fill="hold"/>
                                        <p:tgtEl>
                                          <p:spTgt spid="4">
                                            <p:txEl>
                                              <p:pRg st="2" end="2"/>
                                            </p:txEl>
                                          </p:spTgt>
                                        </p:tgtEl>
                                        <p:attrNameLst>
                                          <p:attrName>ppt_x</p:attrName>
                                          <p:attrName>ppt_y</p:attrName>
                                        </p:attrNameLst>
                                      </p:cBhvr>
                                      <p:rCtr x="1081" y="-23"/>
                                    </p:animMotion>
                                  </p:childTnLst>
                                </p:cTn>
                              </p:par>
                              <p:par>
                                <p:cTn id="25" presetID="42" presetClass="path" presetSubtype="0" decel="100000" fill="hold" grpId="1" nodeType="withEffect">
                                  <p:stCondLst>
                                    <p:cond delay="0"/>
                                  </p:stCondLst>
                                  <p:childTnLst>
                                    <p:animMotion origin="layout" path="M -1.875E-6 -4.07407E-6 L 0.02162 -0.00023 " pathEditMode="relative" rAng="0" ptsTypes="AA">
                                      <p:cBhvr>
                                        <p:cTn id="26" dur="500" spd="-100000" fill="hold"/>
                                        <p:tgtEl>
                                          <p:spTgt spid="4">
                                            <p:txEl>
                                              <p:pRg st="4" end="4"/>
                                            </p:txEl>
                                          </p:spTgt>
                                        </p:tgtEl>
                                        <p:attrNameLst>
                                          <p:attrName>ppt_x</p:attrName>
                                          <p:attrName>ppt_y</p:attrName>
                                        </p:attrNameLst>
                                      </p:cBhvr>
                                      <p:rCtr x="1081" y="-23"/>
                                    </p:animMotion>
                                  </p:childTnLst>
                                </p:cTn>
                              </p:par>
                              <p:par>
                                <p:cTn id="27" presetID="42" presetClass="path" presetSubtype="0" decel="100000" fill="hold" grpId="1" nodeType="withEffect">
                                  <p:stCondLst>
                                    <p:cond delay="0"/>
                                  </p:stCondLst>
                                  <p:childTnLst>
                                    <p:animMotion origin="layout" path="M -1.25E-6 -2.96296E-6 L 0.02162 -0.00023 " pathEditMode="relative" rAng="0" ptsTypes="AA">
                                      <p:cBhvr>
                                        <p:cTn id="28" dur="500" spd="-100000" fill="hold"/>
                                        <p:tgtEl>
                                          <p:spTgt spid="4">
                                            <p:txEl>
                                              <p:pRg st="6" end="6"/>
                                            </p:txEl>
                                          </p:spTgt>
                                        </p:tgtEl>
                                        <p:attrNameLst>
                                          <p:attrName>ppt_x</p:attrName>
                                          <p:attrName>ppt_y</p:attrName>
                                        </p:attrNameLst>
                                      </p:cBhvr>
                                      <p:rCtr x="108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hape&#10;&#10;Description automatically generated with medium confidence">
            <a:extLst>
              <a:ext uri="{FF2B5EF4-FFF2-40B4-BE49-F238E27FC236}">
                <a16:creationId xmlns:a16="http://schemas.microsoft.com/office/drawing/2014/main" id="{6B73E493-417D-369F-7348-06BD3B1435BB}"/>
              </a:ext>
            </a:extLst>
          </p:cNvPr>
          <p:cNvPicPr>
            <a:picLocks noChangeAspect="1"/>
          </p:cNvPicPr>
          <p:nvPr/>
        </p:nvPicPr>
        <p:blipFill>
          <a:blip r:embed="rId3"/>
          <a:stretch>
            <a:fillRect/>
          </a:stretch>
        </p:blipFill>
        <p:spPr>
          <a:xfrm>
            <a:off x="4904463" y="1565196"/>
            <a:ext cx="7169815" cy="4164272"/>
          </a:xfrm>
          <a:prstGeom prst="rect">
            <a:avLst/>
          </a:prstGeom>
        </p:spPr>
      </p:pic>
      <p:pic>
        <p:nvPicPr>
          <p:cNvPr id="12" name="Picture 11" descr="Background pattern&#10;&#10;Description automatically generated with low confidence">
            <a:extLst>
              <a:ext uri="{FF2B5EF4-FFF2-40B4-BE49-F238E27FC236}">
                <a16:creationId xmlns:a16="http://schemas.microsoft.com/office/drawing/2014/main" id="{800795B9-028B-5391-A7F4-6E8C19982288}"/>
              </a:ext>
            </a:extLst>
          </p:cNvPr>
          <p:cNvPicPr>
            <a:picLocks noChangeAspect="1"/>
          </p:cNvPicPr>
          <p:nvPr/>
        </p:nvPicPr>
        <p:blipFill rotWithShape="1">
          <a:blip r:embed="rId4"/>
          <a:srcRect b="16626"/>
          <a:stretch/>
        </p:blipFill>
        <p:spPr>
          <a:xfrm>
            <a:off x="5048368" y="1707054"/>
            <a:ext cx="6943004" cy="3871944"/>
          </a:xfrm>
          <a:prstGeom prst="rect">
            <a:avLst/>
          </a:prstGeom>
        </p:spPr>
      </p:pic>
      <p:sp>
        <p:nvSpPr>
          <p:cNvPr id="3" name="Title 2">
            <a:extLst>
              <a:ext uri="{FF2B5EF4-FFF2-40B4-BE49-F238E27FC236}">
                <a16:creationId xmlns:a16="http://schemas.microsoft.com/office/drawing/2014/main" id="{B020A951-8D35-4561-840E-18061BCB1A32}"/>
              </a:ext>
            </a:extLst>
          </p:cNvPr>
          <p:cNvSpPr>
            <a:spLocks noGrp="1"/>
          </p:cNvSpPr>
          <p:nvPr>
            <p:ph type="title"/>
          </p:nvPr>
        </p:nvSpPr>
        <p:spPr>
          <a:xfrm>
            <a:off x="588263" y="457200"/>
            <a:ext cx="11018520" cy="1107996"/>
          </a:xfrm>
        </p:spPr>
        <p:txBody>
          <a:bodyPr/>
          <a:lstStyle/>
          <a:p>
            <a:r>
              <a:rPr lang="en-US" noProof="0" dirty="0"/>
              <a:t>Limit who can change and approve code with branch security</a:t>
            </a:r>
            <a:endParaRPr lang="en-US" dirty="0"/>
          </a:p>
        </p:txBody>
      </p:sp>
      <p:sp>
        <p:nvSpPr>
          <p:cNvPr id="4" name="Content Placeholder 3">
            <a:extLst>
              <a:ext uri="{FF2B5EF4-FFF2-40B4-BE49-F238E27FC236}">
                <a16:creationId xmlns:a16="http://schemas.microsoft.com/office/drawing/2014/main" id="{33083F77-CEE0-4F35-9766-5C0D9E72CBF3}"/>
              </a:ext>
            </a:extLst>
          </p:cNvPr>
          <p:cNvSpPr>
            <a:spLocks noGrp="1"/>
          </p:cNvSpPr>
          <p:nvPr>
            <p:ph idx="4294967295"/>
          </p:nvPr>
        </p:nvSpPr>
        <p:spPr>
          <a:xfrm>
            <a:off x="575097" y="1749166"/>
            <a:ext cx="4309419" cy="3449406"/>
          </a:xfrm>
        </p:spPr>
        <p:txBody>
          <a:bodyPr/>
          <a:lstStyle/>
          <a:p>
            <a:pPr marL="0" lvl="1" indent="0" defTabSz="913874">
              <a:spcBef>
                <a:spcPts val="0"/>
              </a:spcBef>
              <a:spcAft>
                <a:spcPts val="588"/>
              </a:spcAft>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Implement a branching strategy that exercises control over code</a:t>
            </a:r>
          </a:p>
          <a:p>
            <a:pPr marL="330137" lvl="1" indent="-330137" defTabSz="913874">
              <a:spcBef>
                <a:spcPts val="0"/>
              </a:spcBef>
              <a:spcAft>
                <a:spcPts val="588"/>
              </a:spcAft>
              <a:buBlip>
                <a:blip r:embed="rId5"/>
              </a:buBlip>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Establish clear chain of command and blueprint for addressing code changes</a:t>
            </a:r>
          </a:p>
          <a:p>
            <a:pPr marL="330137" lvl="1" indent="-330137" defTabSz="913874">
              <a:spcBef>
                <a:spcPts val="0"/>
              </a:spcBef>
              <a:spcAft>
                <a:spcPts val="588"/>
              </a:spcAft>
              <a:buBlip>
                <a:blip r:embed="rId5"/>
              </a:buBlip>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Instill branch protection with approval workflow of policies and reviewer requirements</a:t>
            </a:r>
          </a:p>
          <a:p>
            <a:pPr marL="0" indent="0" defTabSz="913874">
              <a:spcBef>
                <a:spcPts val="0"/>
              </a:spcBef>
              <a:spcAft>
                <a:spcPts val="2353"/>
              </a:spcAft>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p:txBody>
      </p:sp>
      <p:pic>
        <p:nvPicPr>
          <p:cNvPr id="5" name="Picture 4" descr="Diagram&#10;&#10;Description automatically generated">
            <a:extLst>
              <a:ext uri="{FF2B5EF4-FFF2-40B4-BE49-F238E27FC236}">
                <a16:creationId xmlns:a16="http://schemas.microsoft.com/office/drawing/2014/main" id="{4CBEA64E-11E2-47AF-EFE6-AEC16BCBE948}"/>
              </a:ext>
            </a:extLst>
          </p:cNvPr>
          <p:cNvPicPr>
            <a:picLocks noChangeAspect="1"/>
          </p:cNvPicPr>
          <p:nvPr/>
        </p:nvPicPr>
        <p:blipFill>
          <a:blip r:embed="rId6"/>
          <a:stretch>
            <a:fillRect/>
          </a:stretch>
        </p:blipFill>
        <p:spPr>
          <a:xfrm>
            <a:off x="5115497" y="1960044"/>
            <a:ext cx="6544588" cy="3400900"/>
          </a:xfrm>
          <a:prstGeom prst="rect">
            <a:avLst/>
          </a:prstGeom>
        </p:spPr>
      </p:pic>
    </p:spTree>
    <p:extLst>
      <p:ext uri="{BB962C8B-B14F-4D97-AF65-F5344CB8AC3E}">
        <p14:creationId xmlns:p14="http://schemas.microsoft.com/office/powerpoint/2010/main" val="288592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par>
                                <p:cTn id="14" presetID="42" presetClass="path" presetSubtype="0" decel="100000" fill="hold" grpId="1" nodeType="withEffect">
                                  <p:stCondLst>
                                    <p:cond delay="0"/>
                                  </p:stCondLst>
                                  <p:childTnLst>
                                    <p:animMotion origin="layout" path="M 2.77556E-17 0 L 0.02161 -0.00023 " pathEditMode="relative" rAng="0" ptsTypes="AA">
                                      <p:cBhvr>
                                        <p:cTn id="15" dur="500" spd="-100000" fill="hold"/>
                                        <p:tgtEl>
                                          <p:spTgt spid="4">
                                            <p:txEl>
                                              <p:pRg st="1" end="1"/>
                                            </p:txEl>
                                          </p:spTgt>
                                        </p:tgtEl>
                                        <p:attrNameLst>
                                          <p:attrName>ppt_x</p:attrName>
                                          <p:attrName>ppt_y</p:attrName>
                                        </p:attrNameLst>
                                      </p:cBhvr>
                                      <p:rCtr x="1081" y="-23"/>
                                    </p:animMotion>
                                  </p:childTnLst>
                                </p:cTn>
                              </p:par>
                              <p:par>
                                <p:cTn id="16" presetID="42" presetClass="path" presetSubtype="0" decel="100000" fill="hold" grpId="1" nodeType="withEffect">
                                  <p:stCondLst>
                                    <p:cond delay="0"/>
                                  </p:stCondLst>
                                  <p:childTnLst>
                                    <p:animMotion origin="layout" path="M -1.875E-6 3.7037E-6 L 0.02162 -0.00024 " pathEditMode="relative" rAng="0" ptsTypes="AA">
                                      <p:cBhvr>
                                        <p:cTn id="17" dur="500" spd="-100000" fill="hold"/>
                                        <p:tgtEl>
                                          <p:spTgt spid="4">
                                            <p:txEl>
                                              <p:pRg st="3" end="3"/>
                                            </p:txEl>
                                          </p:spTgt>
                                        </p:tgtEl>
                                        <p:attrNameLst>
                                          <p:attrName>ppt_x</p:attrName>
                                          <p:attrName>ppt_y</p:attrName>
                                        </p:attrNameLst>
                                      </p:cBhvr>
                                      <p:rCtr x="1081" y="-23"/>
                                    </p:animMotion>
                                  </p:childTnLst>
                                </p:cTn>
                              </p:par>
                              <p:par>
                                <p:cTn id="18" presetID="42" presetClass="path" presetSubtype="0" decel="100000" fill="hold" grpId="1" nodeType="withEffect">
                                  <p:stCondLst>
                                    <p:cond delay="0"/>
                                  </p:stCondLst>
                                  <p:childTnLst>
                                    <p:animMotion origin="layout" path="M 1.25E-6 2.96296E-6 L 0.02161 -0.00023 " pathEditMode="relative" rAng="0" ptsTypes="AA">
                                      <p:cBhvr>
                                        <p:cTn id="19" dur="500" spd="-100000" fill="hold"/>
                                        <p:tgtEl>
                                          <p:spTgt spid="4">
                                            <p:txEl>
                                              <p:pRg st="5" end="5"/>
                                            </p:txEl>
                                          </p:spTgt>
                                        </p:tgtEl>
                                        <p:attrNameLst>
                                          <p:attrName>ppt_x</p:attrName>
                                          <p:attrName>ppt_y</p:attrName>
                                        </p:attrNameLst>
                                      </p:cBhvr>
                                      <p:rCtr x="108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20A951-8D35-4561-840E-18061BCB1A32}"/>
              </a:ext>
            </a:extLst>
          </p:cNvPr>
          <p:cNvSpPr>
            <a:spLocks noGrp="1"/>
          </p:cNvSpPr>
          <p:nvPr>
            <p:ph type="title"/>
          </p:nvPr>
        </p:nvSpPr>
        <p:spPr/>
        <p:txBody>
          <a:bodyPr/>
          <a:lstStyle/>
          <a:p>
            <a:r>
              <a:rPr lang="en-US" noProof="0" dirty="0"/>
              <a:t>Adopt only trusted tools, extensions and integrations</a:t>
            </a:r>
            <a:endParaRPr lang="en-US" dirty="0"/>
          </a:p>
        </p:txBody>
      </p:sp>
      <p:sp>
        <p:nvSpPr>
          <p:cNvPr id="4" name="Content Placeholder 3">
            <a:extLst>
              <a:ext uri="{FF2B5EF4-FFF2-40B4-BE49-F238E27FC236}">
                <a16:creationId xmlns:a16="http://schemas.microsoft.com/office/drawing/2014/main" id="{33083F77-CEE0-4F35-9766-5C0D9E72CBF3}"/>
              </a:ext>
            </a:extLst>
          </p:cNvPr>
          <p:cNvSpPr>
            <a:spLocks noGrp="1"/>
          </p:cNvSpPr>
          <p:nvPr>
            <p:ph idx="4294967295"/>
          </p:nvPr>
        </p:nvSpPr>
        <p:spPr>
          <a:xfrm>
            <a:off x="588263" y="1752597"/>
            <a:ext cx="6008504" cy="1528111"/>
          </a:xfrm>
        </p:spPr>
        <p:txBody>
          <a:bodyPr/>
          <a:lstStyle/>
          <a:p>
            <a:pPr marL="0" lvl="1" indent="0" defTabSz="913874">
              <a:spcBef>
                <a:spcPts val="0"/>
              </a:spcBef>
              <a:spcAft>
                <a:spcPts val="588"/>
              </a:spcAft>
              <a:buNone/>
              <a:defRPr/>
            </a:pPr>
            <a:r>
              <a:rPr lang="en-US" sz="1800" b="1" dirty="0">
                <a:ln w="3175">
                  <a:noFill/>
                </a:ln>
                <a:gradFill>
                  <a:gsLst>
                    <a:gs pos="83000">
                      <a:srgbClr val="000000"/>
                    </a:gs>
                    <a:gs pos="100000">
                      <a:srgbClr val="000000"/>
                    </a:gs>
                  </a:gsLst>
                  <a:lin ang="5400000" scaled="1"/>
                </a:gradFill>
                <a:cs typeface="Segoe UI Semilight" panose="020B0402040204020203" pitchFamily="34" charset="0"/>
              </a:rPr>
              <a:t>Most IDE extensions require privileges like read permissions to analyze code or connections to cloud environments </a:t>
            </a:r>
          </a:p>
          <a:p>
            <a:pPr marL="0" lvl="1" indent="0" defTabSz="913874">
              <a:spcBef>
                <a:spcPts val="0"/>
              </a:spcBef>
              <a:spcAft>
                <a:spcPts val="588"/>
              </a:spcAft>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0" indent="0" defTabSz="913874">
              <a:spcBef>
                <a:spcPts val="0"/>
              </a:spcBef>
              <a:spcAft>
                <a:spcPts val="2353"/>
              </a:spcAft>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p:txBody>
      </p:sp>
      <p:grpSp>
        <p:nvGrpSpPr>
          <p:cNvPr id="17" name="Group 16" descr="Server ">
            <a:extLst>
              <a:ext uri="{FF2B5EF4-FFF2-40B4-BE49-F238E27FC236}">
                <a16:creationId xmlns:a16="http://schemas.microsoft.com/office/drawing/2014/main" id="{C7CE60B2-0F66-43B2-A2CF-F67E8912F9A7}"/>
              </a:ext>
            </a:extLst>
          </p:cNvPr>
          <p:cNvGrpSpPr/>
          <p:nvPr/>
        </p:nvGrpSpPr>
        <p:grpSpPr>
          <a:xfrm>
            <a:off x="7756565" y="1840031"/>
            <a:ext cx="3735119" cy="3735119"/>
            <a:chOff x="7912100" y="1876431"/>
            <a:chExt cx="3810016" cy="3810016"/>
          </a:xfrm>
        </p:grpSpPr>
        <p:sp>
          <p:nvSpPr>
            <p:cNvPr id="19" name="Oval 18">
              <a:extLst>
                <a:ext uri="{FF2B5EF4-FFF2-40B4-BE49-F238E27FC236}">
                  <a16:creationId xmlns:a16="http://schemas.microsoft.com/office/drawing/2014/main" id="{5E58340A-FEF0-4701-AF46-D54D44AC86C4}"/>
                </a:ext>
              </a:extLst>
            </p:cNvPr>
            <p:cNvSpPr/>
            <p:nvPr/>
          </p:nvSpPr>
          <p:spPr bwMode="auto">
            <a:xfrm>
              <a:off x="7912100" y="1876431"/>
              <a:ext cx="3810016" cy="38100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rgbClr val="FFFFFF"/>
                </a:soli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109682A-F2FF-498E-B39D-9681F6214AC0}"/>
                </a:ext>
              </a:extLst>
            </p:cNvPr>
            <p:cNvGrpSpPr/>
            <p:nvPr/>
          </p:nvGrpSpPr>
          <p:grpSpPr>
            <a:xfrm>
              <a:off x="8914044" y="2777653"/>
              <a:ext cx="2398395" cy="2466641"/>
              <a:chOff x="8651630" y="2473569"/>
              <a:chExt cx="2411198" cy="2479807"/>
            </a:xfrm>
          </p:grpSpPr>
          <p:sp>
            <p:nvSpPr>
              <p:cNvPr id="9" name="Oval 8">
                <a:extLst>
                  <a:ext uri="{FF2B5EF4-FFF2-40B4-BE49-F238E27FC236}">
                    <a16:creationId xmlns:a16="http://schemas.microsoft.com/office/drawing/2014/main" id="{5992B278-5F5F-4263-B97B-F09260DCE68F}"/>
                  </a:ext>
                </a:extLst>
              </p:cNvPr>
              <p:cNvSpPr/>
              <p:nvPr/>
            </p:nvSpPr>
            <p:spPr bwMode="auto">
              <a:xfrm>
                <a:off x="8651630" y="2473569"/>
                <a:ext cx="1946031" cy="194603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rgbClr val="FFFFFF"/>
                  </a:solidFill>
                  <a:latin typeface="Segoe UI"/>
                  <a:ea typeface="Segoe UI" pitchFamily="34" charset="0"/>
                  <a:cs typeface="Segoe UI" pitchFamily="34" charset="0"/>
                </a:endParaRPr>
              </a:p>
            </p:txBody>
          </p:sp>
          <p:sp>
            <p:nvSpPr>
              <p:cNvPr id="14" name="cloud">
                <a:extLst>
                  <a:ext uri="{FF2B5EF4-FFF2-40B4-BE49-F238E27FC236}">
                    <a16:creationId xmlns:a16="http://schemas.microsoft.com/office/drawing/2014/main" id="{C4869FB2-046D-41FA-A092-C8DD014F031B}"/>
                  </a:ext>
                </a:extLst>
              </p:cNvPr>
              <p:cNvSpPr>
                <a:spLocks noChangeAspect="1"/>
              </p:cNvSpPr>
              <p:nvPr/>
            </p:nvSpPr>
            <p:spPr bwMode="auto">
              <a:xfrm>
                <a:off x="10061878" y="4315675"/>
                <a:ext cx="1000950" cy="6377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9050" cap="sq">
                <a:solidFill>
                  <a:schemeClr val="tx1"/>
                </a:solidFill>
                <a:prstDash val="solid"/>
                <a:miter lim="800000"/>
                <a:headEnd/>
                <a:tailEnd/>
              </a:ln>
            </p:spPr>
            <p:txBody>
              <a:bodyPr vert="horz" wrap="square" lIns="87880" tIns="43940" rIns="87880" bIns="43940" numCol="1" anchor="t" anchorCtr="0" compatLnSpc="1">
                <a:prstTxWarp prst="textNoShape">
                  <a:avLst/>
                </a:prstTxWarp>
              </a:bodyPr>
              <a:lstStyle/>
              <a:p>
                <a:pPr>
                  <a:defRPr/>
                </a:pPr>
                <a:endParaRPr lang="en-US" sz="865">
                  <a:gradFill>
                    <a:gsLst>
                      <a:gs pos="0">
                        <a:srgbClr val="505050"/>
                      </a:gs>
                      <a:gs pos="100000">
                        <a:srgbClr val="505050"/>
                      </a:gs>
                    </a:gsLst>
                  </a:gradFill>
                  <a:latin typeface="Segoe UI"/>
                </a:endParaRPr>
              </a:p>
            </p:txBody>
          </p:sp>
        </p:grpSp>
      </p:grpSp>
      <p:pic>
        <p:nvPicPr>
          <p:cNvPr id="5" name="Graphic 4" descr="Shield Tick with solid fill">
            <a:extLst>
              <a:ext uri="{FF2B5EF4-FFF2-40B4-BE49-F238E27FC236}">
                <a16:creationId xmlns:a16="http://schemas.microsoft.com/office/drawing/2014/main" id="{9583F925-0D9F-8EC6-F004-BF6E75A7C7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7949" y="3149189"/>
            <a:ext cx="914400" cy="914400"/>
          </a:xfrm>
          <a:prstGeom prst="rect">
            <a:avLst/>
          </a:prstGeom>
        </p:spPr>
      </p:pic>
      <p:pic>
        <p:nvPicPr>
          <p:cNvPr id="7" name="Graphic 6" descr="Monitor with solid fill">
            <a:extLst>
              <a:ext uri="{FF2B5EF4-FFF2-40B4-BE49-F238E27FC236}">
                <a16:creationId xmlns:a16="http://schemas.microsoft.com/office/drawing/2014/main" id="{3A4377FD-5D5A-CE06-4A00-0B846CC0EF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45792" y="2366308"/>
            <a:ext cx="914400" cy="914400"/>
          </a:xfrm>
          <a:prstGeom prst="rect">
            <a:avLst/>
          </a:prstGeom>
        </p:spPr>
      </p:pic>
    </p:spTree>
    <p:extLst>
      <p:ext uri="{BB962C8B-B14F-4D97-AF65-F5344CB8AC3E}">
        <p14:creationId xmlns:p14="http://schemas.microsoft.com/office/powerpoint/2010/main" val="3353170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1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7"/>
                                        </p:tgtEl>
                                      </p:cBhvr>
                                      <p:by x="0" y="0"/>
                                    </p:animScale>
                                  </p:childTnLst>
                                </p:cTn>
                              </p:par>
                              <p:par>
                                <p:cTn id="9" presetID="10"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42" presetClass="path" presetSubtype="0" decel="100000" fill="hold" grpId="1" nodeType="withEffect">
                                  <p:stCondLst>
                                    <p:cond delay="0"/>
                                  </p:stCondLst>
                                  <p:childTnLst>
                                    <p:animMotion origin="layout" path="M 8.33333E-7 -4.81481E-6 L 0.02161 -0.00023 " pathEditMode="relative" rAng="0" ptsTypes="AA">
                                      <p:cBhvr>
                                        <p:cTn id="13" dur="500" spd="-100000" fill="hold"/>
                                        <p:tgtEl>
                                          <p:spTgt spid="4">
                                            <p:txEl>
                                              <p:pRg st="0" end="0"/>
                                            </p:txEl>
                                          </p:spTgt>
                                        </p:tgtEl>
                                        <p:attrNameLst>
                                          <p:attrName>ppt_x</p:attrName>
                                          <p:attrName>ppt_y</p:attrName>
                                        </p:attrNameLst>
                                      </p:cBhvr>
                                      <p:rCtr x="108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Placeholder 5">
            <a:extLst>
              <a:ext uri="{FF2B5EF4-FFF2-40B4-BE49-F238E27FC236}">
                <a16:creationId xmlns:a16="http://schemas.microsoft.com/office/drawing/2014/main" id="{FB5F825C-F1F2-49AE-B77A-A7A1AED7D9BA}"/>
              </a:ext>
            </a:extLst>
          </p:cNvPr>
          <p:cNvSpPr txBox="1">
            <a:spLocks/>
          </p:cNvSpPr>
          <p:nvPr/>
        </p:nvSpPr>
        <p:spPr>
          <a:xfrm>
            <a:off x="584201" y="1336350"/>
            <a:ext cx="4184570" cy="4904429"/>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ct val="20000"/>
              </a:spcBef>
              <a:buFont typeface="Arial" panose="020B0604020202020204" pitchFamily="34" charset="0"/>
              <a:buChar char="•"/>
            </a:pPr>
            <a:r>
              <a:rPr lang="en-US" sz="2200" spc="0" dirty="0">
                <a:solidFill>
                  <a:schemeClr val="tx1"/>
                </a:solidFill>
                <a:latin typeface="+mn-lt"/>
                <a:cs typeface="Segoe UI" panose="020B0502040204020203" pitchFamily="34" charset="0"/>
              </a:rPr>
              <a:t>Ensure no team member has access to secrets and certificates </a:t>
            </a:r>
          </a:p>
          <a:p>
            <a:pPr marL="342900" indent="-342900">
              <a:spcBef>
                <a:spcPct val="20000"/>
              </a:spcBef>
              <a:buFont typeface="Arial" panose="020B0604020202020204" pitchFamily="34" charset="0"/>
              <a:buChar char="•"/>
            </a:pPr>
            <a:r>
              <a:rPr lang="fr-FR" sz="2200" spc="0" dirty="0">
                <a:solidFill>
                  <a:schemeClr val="tx1"/>
                </a:solidFill>
                <a:latin typeface="+mn-lt"/>
                <a:cs typeface="Segoe UI" panose="020B0502040204020203" pitchFamily="34" charset="0"/>
              </a:rPr>
              <a:t>Automate scans for Infrastructure-as-Code (</a:t>
            </a:r>
            <a:r>
              <a:rPr lang="fr-FR" sz="2200" spc="0" dirty="0" err="1">
                <a:solidFill>
                  <a:schemeClr val="tx1"/>
                </a:solidFill>
                <a:latin typeface="+mn-lt"/>
                <a:cs typeface="Segoe UI" panose="020B0502040204020203" pitchFamily="34" charset="0"/>
              </a:rPr>
              <a:t>IaC</a:t>
            </a:r>
            <a:r>
              <a:rPr lang="fr-FR" sz="2200" spc="0" dirty="0">
                <a:solidFill>
                  <a:schemeClr val="tx1"/>
                </a:solidFill>
                <a:latin typeface="+mn-lt"/>
                <a:cs typeface="Segoe UI" panose="020B0502040204020203" pitchFamily="34" charset="0"/>
              </a:rPr>
              <a:t>) </a:t>
            </a:r>
            <a:r>
              <a:rPr lang="fr-FR" sz="2200" spc="0" dirty="0" err="1">
                <a:solidFill>
                  <a:schemeClr val="tx1"/>
                </a:solidFill>
                <a:latin typeface="+mn-lt"/>
                <a:cs typeface="Segoe UI" panose="020B0502040204020203" pitchFamily="34" charset="0"/>
              </a:rPr>
              <a:t>templates</a:t>
            </a:r>
            <a:endParaRPr lang="en-US" sz="2200" spc="0" dirty="0">
              <a:solidFill>
                <a:schemeClr val="tx1"/>
              </a:solidFill>
              <a:latin typeface="+mn-lt"/>
              <a:cs typeface="Segoe UI" panose="020B0502040204020203" pitchFamily="34" charset="0"/>
            </a:endParaRPr>
          </a:p>
          <a:p>
            <a:pPr marL="342900" indent="-342900">
              <a:spcBef>
                <a:spcPct val="20000"/>
              </a:spcBef>
              <a:buFont typeface="Arial" panose="020B0604020202020204" pitchFamily="34" charset="0"/>
              <a:buChar char="•"/>
            </a:pPr>
            <a:r>
              <a:rPr lang="en-US" sz="2200" spc="0" dirty="0">
                <a:solidFill>
                  <a:schemeClr val="tx1"/>
                </a:solidFill>
                <a:latin typeface="+mn-lt"/>
                <a:cs typeface="Segoe UI" panose="020B0502040204020203" pitchFamily="34" charset="0"/>
              </a:rPr>
              <a:t>Equip every DevOps platform environment with audit trails</a:t>
            </a:r>
          </a:p>
          <a:p>
            <a:pPr marL="342900" indent="-342900">
              <a:spcBef>
                <a:spcPct val="20000"/>
              </a:spcBef>
              <a:buFont typeface="Arial" panose="020B0604020202020204" pitchFamily="34" charset="0"/>
              <a:buChar char="•"/>
            </a:pPr>
            <a:r>
              <a:rPr lang="en-US" sz="2200" spc="0" dirty="0">
                <a:solidFill>
                  <a:schemeClr val="tx1"/>
                </a:solidFill>
                <a:latin typeface="+mn-lt"/>
                <a:cs typeface="Segoe UI" panose="020B0502040204020203" pitchFamily="34" charset="0"/>
              </a:rPr>
              <a:t>Automate approval workflows </a:t>
            </a:r>
          </a:p>
          <a:p>
            <a:pPr marL="342900" indent="-342900">
              <a:spcBef>
                <a:spcPct val="20000"/>
              </a:spcBef>
              <a:buFont typeface="Arial" panose="020B0604020202020204" pitchFamily="34" charset="0"/>
              <a:buChar char="•"/>
            </a:pPr>
            <a:r>
              <a:rPr lang="en-US" sz="2200" spc="0" dirty="0">
                <a:solidFill>
                  <a:schemeClr val="tx1"/>
                </a:solidFill>
                <a:latin typeface="+mn-lt"/>
                <a:cs typeface="Segoe UI" panose="020B0502040204020203" pitchFamily="34" charset="0"/>
              </a:rPr>
              <a:t>Secure the software supply chain </a:t>
            </a:r>
          </a:p>
          <a:p>
            <a:pPr marL="342900" indent="-342900">
              <a:spcBef>
                <a:spcPct val="20000"/>
              </a:spcBef>
              <a:buFont typeface="Arial" panose="020B0604020202020204" pitchFamily="34" charset="0"/>
              <a:buChar char="•"/>
            </a:pPr>
            <a:r>
              <a:rPr lang="en-US" sz="2200" spc="0" dirty="0">
                <a:solidFill>
                  <a:schemeClr val="tx1"/>
                </a:solidFill>
                <a:latin typeface="+mn-lt"/>
                <a:cs typeface="Segoe UI" panose="020B0502040204020203" pitchFamily="34" charset="0"/>
              </a:rPr>
              <a:t>Allow only verified DevOps tool integrations</a:t>
            </a:r>
          </a:p>
        </p:txBody>
      </p:sp>
      <p:sp>
        <p:nvSpPr>
          <p:cNvPr id="4" name="Title 3">
            <a:extLst>
              <a:ext uri="{FF2B5EF4-FFF2-40B4-BE49-F238E27FC236}">
                <a16:creationId xmlns:a16="http://schemas.microsoft.com/office/drawing/2014/main" id="{894188E4-CDDE-4663-97CB-D27371F219AF}"/>
              </a:ext>
            </a:extLst>
          </p:cNvPr>
          <p:cNvSpPr>
            <a:spLocks noGrp="1"/>
          </p:cNvSpPr>
          <p:nvPr>
            <p:ph type="title"/>
          </p:nvPr>
        </p:nvSpPr>
        <p:spPr>
          <a:xfrm>
            <a:off x="584200" y="253780"/>
            <a:ext cx="9879314" cy="670365"/>
          </a:xfrm>
        </p:spPr>
        <p:txBody>
          <a:bodyPr vert="horz" wrap="square" lIns="0" tIns="0" rIns="0" bIns="0" rtlCol="0" anchor="b">
            <a:normAutofit fontScale="90000"/>
          </a:bodyPr>
          <a:lstStyle/>
          <a:p>
            <a:r>
              <a:rPr lang="en-US" dirty="0"/>
              <a:t>2. Secure the Enterprise DevOps platform environment</a:t>
            </a:r>
            <a:endParaRPr lang="en-US" b="0" kern="1200" cap="none" spc="-50" baseline="0" dirty="0">
              <a:ln w="3175">
                <a:noFill/>
              </a:ln>
              <a:effectLst/>
              <a:latin typeface="+mj-lt"/>
              <a:ea typeface="+mn-ea"/>
              <a:cs typeface="Segoe UI" pitchFamily="34" charset="0"/>
            </a:endParaRPr>
          </a:p>
        </p:txBody>
      </p:sp>
      <p:pic>
        <p:nvPicPr>
          <p:cNvPr id="3" name="Picture 2" descr="Diagram&#10;&#10;Description automatically generated">
            <a:extLst>
              <a:ext uri="{FF2B5EF4-FFF2-40B4-BE49-F238E27FC236}">
                <a16:creationId xmlns:a16="http://schemas.microsoft.com/office/drawing/2014/main" id="{ECDFFACE-1D0D-3F19-8827-68523DA408B7}"/>
              </a:ext>
            </a:extLst>
          </p:cNvPr>
          <p:cNvPicPr>
            <a:picLocks noChangeAspect="1"/>
          </p:cNvPicPr>
          <p:nvPr/>
        </p:nvPicPr>
        <p:blipFill>
          <a:blip r:embed="rId3"/>
          <a:stretch>
            <a:fillRect/>
          </a:stretch>
        </p:blipFill>
        <p:spPr>
          <a:xfrm>
            <a:off x="4907540" y="1632030"/>
            <a:ext cx="7258341" cy="3206670"/>
          </a:xfrm>
          <a:prstGeom prst="rect">
            <a:avLst/>
          </a:prstGeom>
        </p:spPr>
      </p:pic>
    </p:spTree>
    <p:extLst>
      <p:ext uri="{BB962C8B-B14F-4D97-AF65-F5344CB8AC3E}">
        <p14:creationId xmlns:p14="http://schemas.microsoft.com/office/powerpoint/2010/main" val="99748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BE6CBBD3-0746-B359-15E5-DA0DB62E6587}"/>
              </a:ext>
            </a:extLst>
          </p:cNvPr>
          <p:cNvPicPr>
            <a:picLocks noChangeAspect="1"/>
          </p:cNvPicPr>
          <p:nvPr/>
        </p:nvPicPr>
        <p:blipFill>
          <a:blip r:embed="rId3"/>
          <a:stretch>
            <a:fillRect/>
          </a:stretch>
        </p:blipFill>
        <p:spPr>
          <a:xfrm>
            <a:off x="4815068" y="1144677"/>
            <a:ext cx="7375699" cy="4283850"/>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72EB1636-FFC4-216D-F9CA-FF699D7214E5}"/>
              </a:ext>
            </a:extLst>
          </p:cNvPr>
          <p:cNvPicPr>
            <a:picLocks noChangeAspect="1"/>
          </p:cNvPicPr>
          <p:nvPr/>
        </p:nvPicPr>
        <p:blipFill>
          <a:blip r:embed="rId4"/>
          <a:stretch>
            <a:fillRect/>
          </a:stretch>
        </p:blipFill>
        <p:spPr>
          <a:xfrm>
            <a:off x="5062848" y="1336351"/>
            <a:ext cx="6882225" cy="3906982"/>
          </a:xfrm>
          <a:prstGeom prst="rect">
            <a:avLst/>
          </a:prstGeom>
        </p:spPr>
      </p:pic>
      <p:sp>
        <p:nvSpPr>
          <p:cNvPr id="4" name="Title 3">
            <a:extLst>
              <a:ext uri="{FF2B5EF4-FFF2-40B4-BE49-F238E27FC236}">
                <a16:creationId xmlns:a16="http://schemas.microsoft.com/office/drawing/2014/main" id="{894188E4-CDDE-4663-97CB-D27371F219AF}"/>
              </a:ext>
            </a:extLst>
          </p:cNvPr>
          <p:cNvSpPr>
            <a:spLocks noGrp="1"/>
          </p:cNvSpPr>
          <p:nvPr>
            <p:ph type="title"/>
          </p:nvPr>
        </p:nvSpPr>
        <p:spPr>
          <a:xfrm>
            <a:off x="584200" y="324088"/>
            <a:ext cx="7182414" cy="908087"/>
          </a:xfrm>
        </p:spPr>
        <p:txBody>
          <a:bodyPr vert="horz" wrap="square" lIns="0" tIns="0" rIns="0" bIns="0" rtlCol="0" anchor="b">
            <a:normAutofit/>
          </a:bodyPr>
          <a:lstStyle/>
          <a:p>
            <a:pPr>
              <a:spcBef>
                <a:spcPct val="20000"/>
              </a:spcBef>
            </a:pPr>
            <a:r>
              <a:rPr lang="en-US" sz="2900" dirty="0"/>
              <a:t>Ensure no team member has access to secrets and certificates </a:t>
            </a:r>
          </a:p>
        </p:txBody>
      </p:sp>
      <p:pic>
        <p:nvPicPr>
          <p:cNvPr id="3" name="Picture 2" descr="Graphical user interface, application&#10;&#10;Description automatically generated">
            <a:extLst>
              <a:ext uri="{FF2B5EF4-FFF2-40B4-BE49-F238E27FC236}">
                <a16:creationId xmlns:a16="http://schemas.microsoft.com/office/drawing/2014/main" id="{2E972C35-635C-57D1-9FE3-E0E42EF4B2FA}"/>
              </a:ext>
            </a:extLst>
          </p:cNvPr>
          <p:cNvPicPr>
            <a:picLocks noChangeAspect="1"/>
          </p:cNvPicPr>
          <p:nvPr/>
        </p:nvPicPr>
        <p:blipFill>
          <a:blip r:embed="rId5"/>
          <a:stretch>
            <a:fillRect/>
          </a:stretch>
        </p:blipFill>
        <p:spPr>
          <a:xfrm>
            <a:off x="5254043" y="1423849"/>
            <a:ext cx="6504228" cy="3657969"/>
          </a:xfrm>
          <a:prstGeom prst="rect">
            <a:avLst/>
          </a:prstGeom>
        </p:spPr>
      </p:pic>
      <p:sp>
        <p:nvSpPr>
          <p:cNvPr id="11" name="Content Placeholder 3">
            <a:extLst>
              <a:ext uri="{FF2B5EF4-FFF2-40B4-BE49-F238E27FC236}">
                <a16:creationId xmlns:a16="http://schemas.microsoft.com/office/drawing/2014/main" id="{386416AD-75A6-26C7-56FA-24A4ED78ED9C}"/>
              </a:ext>
            </a:extLst>
          </p:cNvPr>
          <p:cNvSpPr txBox="1">
            <a:spLocks/>
          </p:cNvSpPr>
          <p:nvPr/>
        </p:nvSpPr>
        <p:spPr>
          <a:xfrm>
            <a:off x="575097" y="1749166"/>
            <a:ext cx="3994277" cy="41011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588"/>
              </a:spcAft>
              <a:buFont typeface="Wingdings" panose="05000000000000000000" pitchFamily="2" charset="2"/>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6"/>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Don’t allow secrets to be stored anywhere in the code or on team environments</a:t>
            </a:r>
          </a:p>
          <a:p>
            <a:pPr marL="330137" lvl="1" indent="-330137" defTabSz="913874">
              <a:spcBef>
                <a:spcPts val="0"/>
              </a:spcBef>
              <a:spcAft>
                <a:spcPts val="588"/>
              </a:spcAft>
              <a:buFont typeface="Wingdings" panose="05000000000000000000" pitchFamily="2" charset="2"/>
              <a:buBlip>
                <a:blip r:embed="rId6"/>
              </a:buBlip>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6"/>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Leverage a key vault with access control for storing secrets and certifications </a:t>
            </a:r>
          </a:p>
          <a:p>
            <a:pPr marL="330137" lvl="1" indent="-330137" defTabSz="913874">
              <a:spcBef>
                <a:spcPts val="0"/>
              </a:spcBef>
              <a:spcAft>
                <a:spcPts val="588"/>
              </a:spcAft>
              <a:buFont typeface="Wingdings" panose="05000000000000000000" pitchFamily="2" charset="2"/>
              <a:buBlip>
                <a:blip r:embed="rId6"/>
              </a:buBlip>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6"/>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If possible, monitor and audit key usage with logging and send to SIEM</a:t>
            </a:r>
          </a:p>
          <a:p>
            <a:pPr marL="0" indent="0" defTabSz="913874">
              <a:spcBef>
                <a:spcPts val="0"/>
              </a:spcBef>
              <a:spcAft>
                <a:spcPts val="2353"/>
              </a:spcAft>
              <a:buFont typeface="Wingdings" panose="05000000000000000000" pitchFamily="2" charset="2"/>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p:txBody>
      </p:sp>
    </p:spTree>
    <p:extLst>
      <p:ext uri="{BB962C8B-B14F-4D97-AF65-F5344CB8AC3E}">
        <p14:creationId xmlns:p14="http://schemas.microsoft.com/office/powerpoint/2010/main" val="59745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3" end="3"/>
                                            </p:txEl>
                                          </p:spTgt>
                                        </p:tgtEl>
                                        <p:attrNameLst>
                                          <p:attrName>style.visibility</p:attrName>
                                        </p:attrNameLst>
                                      </p:cBhvr>
                                      <p:to>
                                        <p:strVal val="visible"/>
                                      </p:to>
                                    </p:set>
                                    <p:animEffect transition="in" filter="fade">
                                      <p:cBhvr>
                                        <p:cTn id="10" dur="500"/>
                                        <p:tgtEl>
                                          <p:spTgt spid="11">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animEffect transition="in" filter="fade">
                                      <p:cBhvr>
                                        <p:cTn id="13" dur="500"/>
                                        <p:tgtEl>
                                          <p:spTgt spid="11">
                                            <p:txEl>
                                              <p:pRg st="5" end="5"/>
                                            </p:txEl>
                                          </p:spTgt>
                                        </p:tgtEl>
                                      </p:cBhvr>
                                    </p:animEffect>
                                  </p:childTnLst>
                                </p:cTn>
                              </p:par>
                              <p:par>
                                <p:cTn id="14" presetID="42" presetClass="path" presetSubtype="0" decel="100000" fill="hold" grpId="1" nodeType="withEffect">
                                  <p:stCondLst>
                                    <p:cond delay="0"/>
                                  </p:stCondLst>
                                  <p:childTnLst>
                                    <p:animMotion origin="layout" path="M 2.5E-6 4.07407E-6 L 0.02161 -0.00024 " pathEditMode="relative" rAng="0" ptsTypes="AA">
                                      <p:cBhvr>
                                        <p:cTn id="15" dur="500" spd="-100000" fill="hold"/>
                                        <p:tgtEl>
                                          <p:spTgt spid="11">
                                            <p:txEl>
                                              <p:pRg st="1" end="1"/>
                                            </p:txEl>
                                          </p:spTgt>
                                        </p:tgtEl>
                                        <p:attrNameLst>
                                          <p:attrName>ppt_x</p:attrName>
                                          <p:attrName>ppt_y</p:attrName>
                                        </p:attrNameLst>
                                      </p:cBhvr>
                                      <p:rCtr x="1081" y="-23"/>
                                    </p:animMotion>
                                  </p:childTnLst>
                                </p:cTn>
                              </p:par>
                              <p:par>
                                <p:cTn id="16" presetID="42" presetClass="path" presetSubtype="0" decel="100000" fill="hold" grpId="1" nodeType="withEffect">
                                  <p:stCondLst>
                                    <p:cond delay="0"/>
                                  </p:stCondLst>
                                  <p:childTnLst>
                                    <p:animMotion origin="layout" path="M -6.25E-7 -2.59259E-6 L 0.02162 -0.00023 " pathEditMode="relative" rAng="0" ptsTypes="AA">
                                      <p:cBhvr>
                                        <p:cTn id="17" dur="500" spd="-100000" fill="hold"/>
                                        <p:tgtEl>
                                          <p:spTgt spid="11">
                                            <p:txEl>
                                              <p:pRg st="3" end="3"/>
                                            </p:txEl>
                                          </p:spTgt>
                                        </p:tgtEl>
                                        <p:attrNameLst>
                                          <p:attrName>ppt_x</p:attrName>
                                          <p:attrName>ppt_y</p:attrName>
                                        </p:attrNameLst>
                                      </p:cBhvr>
                                      <p:rCtr x="1081" y="-23"/>
                                    </p:animMotion>
                                  </p:childTnLst>
                                </p:cTn>
                              </p:par>
                              <p:par>
                                <p:cTn id="18" presetID="42" presetClass="path" presetSubtype="0" decel="100000" fill="hold" grpId="1" nodeType="withEffect">
                                  <p:stCondLst>
                                    <p:cond delay="0"/>
                                  </p:stCondLst>
                                  <p:childTnLst>
                                    <p:animMotion origin="layout" path="M -6.25E-7 -2.59259E-6 L 0.02162 -0.00023 " pathEditMode="relative" rAng="0" ptsTypes="AA">
                                      <p:cBhvr>
                                        <p:cTn id="19" dur="500" spd="-100000" fill="hold"/>
                                        <p:tgtEl>
                                          <p:spTgt spid="11">
                                            <p:txEl>
                                              <p:pRg st="5" end="5"/>
                                            </p:txEl>
                                          </p:spTgt>
                                        </p:tgtEl>
                                        <p:attrNameLst>
                                          <p:attrName>ppt_x</p:attrName>
                                          <p:attrName>ppt_y</p:attrName>
                                        </p:attrNameLst>
                                      </p:cBhvr>
                                      <p:rCtr x="108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1"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Automate Infrastructure as Code (</a:t>
            </a:r>
            <a:r>
              <a:rPr lang="en-US" dirty="0" err="1"/>
              <a:t>IaC</a:t>
            </a:r>
            <a:r>
              <a:rPr lang="en-US" dirty="0"/>
              <a:t>) scanning</a:t>
            </a:r>
          </a:p>
        </p:txBody>
      </p:sp>
      <p:sp>
        <p:nvSpPr>
          <p:cNvPr id="6" name="Text Placeholder 5"/>
          <p:cNvSpPr>
            <a:spLocks noGrp="1"/>
          </p:cNvSpPr>
          <p:nvPr>
            <p:ph type="body" sz="quarter" idx="10"/>
          </p:nvPr>
        </p:nvSpPr>
        <p:spPr>
          <a:xfrm>
            <a:off x="588263" y="1425779"/>
            <a:ext cx="11018520" cy="1415772"/>
          </a:xfrm>
        </p:spPr>
        <p:txBody>
          <a:bodyPr/>
          <a:lstStyle/>
          <a:p>
            <a:endParaRPr lang="en-US" sz="2000" b="0" i="0" dirty="0">
              <a:solidFill>
                <a:srgbClr val="171717"/>
              </a:solidFill>
              <a:effectLst/>
              <a:latin typeface="Segoe UI" panose="020B0502040204020203" pitchFamily="34" charset="0"/>
            </a:endParaRPr>
          </a:p>
          <a:p>
            <a:pPr marL="457200" indent="-457200">
              <a:buFont typeface="Arial" panose="020B0604020202020204" pitchFamily="34" charset="0"/>
              <a:buChar char="•"/>
            </a:pPr>
            <a:r>
              <a:rPr lang="en-US" sz="2000" b="1" dirty="0">
                <a:solidFill>
                  <a:srgbClr val="171717"/>
                </a:solidFill>
                <a:latin typeface="Segoe UI" panose="020B0502040204020203" pitchFamily="34" charset="0"/>
              </a:rPr>
              <a:t>Access control scanning </a:t>
            </a:r>
            <a:r>
              <a:rPr lang="en-US" sz="2000" dirty="0">
                <a:solidFill>
                  <a:srgbClr val="171717"/>
                </a:solidFill>
                <a:latin typeface="Segoe UI" panose="020B0502040204020203" pitchFamily="34" charset="0"/>
              </a:rPr>
              <a:t>to prevent compromise of misconfigured VMs </a:t>
            </a:r>
          </a:p>
          <a:p>
            <a:pPr marL="457200" indent="-457200">
              <a:buFont typeface="Arial" panose="020B0604020202020204" pitchFamily="34" charset="0"/>
              <a:buChar char="•"/>
            </a:pPr>
            <a:r>
              <a:rPr lang="en-US" sz="2000" b="1" dirty="0">
                <a:solidFill>
                  <a:srgbClr val="171717"/>
                </a:solidFill>
                <a:latin typeface="Segoe UI" panose="020B0502040204020203" pitchFamily="34" charset="0"/>
              </a:rPr>
              <a:t>Static code analysis </a:t>
            </a:r>
            <a:r>
              <a:rPr lang="en-US" sz="2000" dirty="0">
                <a:solidFill>
                  <a:srgbClr val="171717"/>
                </a:solidFill>
                <a:latin typeface="Segoe UI" panose="020B0502040204020203" pitchFamily="34" charset="0"/>
              </a:rPr>
              <a:t>to validate </a:t>
            </a:r>
            <a:r>
              <a:rPr lang="en-US" sz="2000" dirty="0" err="1">
                <a:solidFill>
                  <a:srgbClr val="171717"/>
                </a:solidFill>
                <a:latin typeface="Segoe UI" panose="020B0502040204020203" pitchFamily="34" charset="0"/>
              </a:rPr>
              <a:t>IaC</a:t>
            </a:r>
            <a:r>
              <a:rPr lang="en-US" sz="2000" dirty="0">
                <a:solidFill>
                  <a:srgbClr val="171717"/>
                </a:solidFill>
                <a:latin typeface="Segoe UI" panose="020B0502040204020203" pitchFamily="34" charset="0"/>
              </a:rPr>
              <a:t> templates before provisioning</a:t>
            </a:r>
          </a:p>
          <a:p>
            <a:pPr marL="457200" indent="-457200">
              <a:buFont typeface="Arial" panose="020B0604020202020204" pitchFamily="34" charset="0"/>
              <a:buChar char="•"/>
            </a:pPr>
            <a:r>
              <a:rPr lang="en-US" sz="2000" b="1" dirty="0">
                <a:solidFill>
                  <a:srgbClr val="171717"/>
                </a:solidFill>
                <a:latin typeface="Segoe UI" panose="020B0502040204020203" pitchFamily="34" charset="0"/>
              </a:rPr>
              <a:t>Compliance checks </a:t>
            </a:r>
            <a:r>
              <a:rPr lang="en-US" sz="2000" dirty="0">
                <a:solidFill>
                  <a:srgbClr val="171717"/>
                </a:solidFill>
                <a:latin typeface="Segoe UI" panose="020B0502040204020203" pitchFamily="34" charset="0"/>
              </a:rPr>
              <a:t>against relevant frameworks</a:t>
            </a:r>
          </a:p>
        </p:txBody>
      </p:sp>
    </p:spTree>
    <p:extLst>
      <p:ext uri="{BB962C8B-B14F-4D97-AF65-F5344CB8AC3E}">
        <p14:creationId xmlns:p14="http://schemas.microsoft.com/office/powerpoint/2010/main" val="2573895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1"/>
            <a:ext cx="11018520" cy="1232704"/>
          </a:xfrm>
        </p:spPr>
        <p:txBody>
          <a:bodyPr/>
          <a:lstStyle/>
          <a:p>
            <a:r>
              <a:rPr lang="en-US" dirty="0"/>
              <a:t>Equip every DevOps platform environment with audit trails</a:t>
            </a:r>
            <a:br>
              <a:rPr lang="en-US" sz="3600" spc="0" dirty="0">
                <a:solidFill>
                  <a:schemeClr val="tx1"/>
                </a:solidFill>
                <a:latin typeface="+mn-lt"/>
                <a:cs typeface="Segoe UI" panose="020B0502040204020203" pitchFamily="34" charset="0"/>
              </a:rPr>
            </a:br>
            <a:endParaRPr lang="en-US" dirty="0"/>
          </a:p>
        </p:txBody>
      </p:sp>
      <p:sp>
        <p:nvSpPr>
          <p:cNvPr id="6" name="Text Placeholder 5"/>
          <p:cNvSpPr>
            <a:spLocks noGrp="1"/>
          </p:cNvSpPr>
          <p:nvPr>
            <p:ph type="body" sz="quarter" idx="10"/>
          </p:nvPr>
        </p:nvSpPr>
        <p:spPr>
          <a:xfrm>
            <a:off x="586740" y="2007508"/>
            <a:ext cx="11018520" cy="3016210"/>
          </a:xfrm>
        </p:spPr>
        <p:txBody>
          <a:bodyPr/>
          <a:lstStyle/>
          <a:p>
            <a:r>
              <a:rPr lang="en-US" dirty="0"/>
              <a:t>Use audit trails to track:</a:t>
            </a:r>
          </a:p>
          <a:p>
            <a:pPr marL="457200" indent="-457200">
              <a:buFont typeface="Arial" panose="020B0604020202020204" pitchFamily="34" charset="0"/>
              <a:buChar char="•"/>
            </a:pPr>
            <a:r>
              <a:rPr lang="en-US" dirty="0"/>
              <a:t>Configuration changes to DevOps tools</a:t>
            </a:r>
            <a:endParaRPr lang="en-US" b="0" i="0" dirty="0">
              <a:solidFill>
                <a:srgbClr val="171717"/>
              </a:solidFill>
              <a:effectLst/>
              <a:latin typeface="Segoe UI" panose="020B0502040204020203" pitchFamily="34" charset="0"/>
            </a:endParaRPr>
          </a:p>
          <a:p>
            <a:pPr marL="457200" indent="-457200">
              <a:buFont typeface="Arial" panose="020B0604020202020204" pitchFamily="34" charset="0"/>
              <a:buChar char="•"/>
            </a:pPr>
            <a:r>
              <a:rPr lang="en-US" dirty="0"/>
              <a:t>Edits or additions to access security</a:t>
            </a:r>
          </a:p>
          <a:p>
            <a:pPr marL="457200" indent="-457200">
              <a:buFont typeface="Arial" panose="020B0604020202020204" pitchFamily="34" charset="0"/>
              <a:buChar char="•"/>
            </a:pPr>
            <a:r>
              <a:rPr lang="en-US" b="0" i="0" dirty="0">
                <a:solidFill>
                  <a:srgbClr val="171717"/>
                </a:solidFill>
                <a:effectLst/>
                <a:latin typeface="Segoe UI" panose="020B0502040204020203" pitchFamily="34" charset="0"/>
              </a:rPr>
              <a:t>Ch</a:t>
            </a:r>
            <a:r>
              <a:rPr lang="en-US" dirty="0">
                <a:solidFill>
                  <a:srgbClr val="171717"/>
                </a:solidFill>
                <a:latin typeface="Segoe UI" panose="020B0502040204020203" pitchFamily="34" charset="0"/>
              </a:rPr>
              <a:t>anges to secrets</a:t>
            </a:r>
          </a:p>
          <a:p>
            <a:pPr marL="457200" indent="-457200">
              <a:buFont typeface="Arial" panose="020B0604020202020204" pitchFamily="34" charset="0"/>
              <a:buChar char="•"/>
            </a:pPr>
            <a:r>
              <a:rPr lang="en-US" b="0" i="0" dirty="0">
                <a:solidFill>
                  <a:srgbClr val="171717"/>
                </a:solidFill>
                <a:effectLst/>
                <a:latin typeface="Segoe UI" panose="020B0502040204020203" pitchFamily="34" charset="0"/>
              </a:rPr>
              <a:t>Release pipeline activity</a:t>
            </a:r>
          </a:p>
          <a:p>
            <a:endParaRPr lang="en-US" dirty="0">
              <a:solidFill>
                <a:srgbClr val="171717"/>
              </a:solidFill>
              <a:latin typeface="Segoe UI" panose="020B0502040204020203" pitchFamily="34" charset="0"/>
            </a:endParaRPr>
          </a:p>
        </p:txBody>
      </p:sp>
    </p:spTree>
    <p:extLst>
      <p:ext uri="{BB962C8B-B14F-4D97-AF65-F5344CB8AC3E}">
        <p14:creationId xmlns:p14="http://schemas.microsoft.com/office/powerpoint/2010/main" val="2208736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BE6CBBD3-0746-B359-15E5-DA0DB62E6587}"/>
              </a:ext>
            </a:extLst>
          </p:cNvPr>
          <p:cNvPicPr>
            <a:picLocks noChangeAspect="1"/>
          </p:cNvPicPr>
          <p:nvPr/>
        </p:nvPicPr>
        <p:blipFill>
          <a:blip r:embed="rId3"/>
          <a:stretch>
            <a:fillRect/>
          </a:stretch>
        </p:blipFill>
        <p:spPr>
          <a:xfrm>
            <a:off x="4815068" y="1144677"/>
            <a:ext cx="7375699" cy="4283850"/>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72EB1636-FFC4-216D-F9CA-FF699D7214E5}"/>
              </a:ext>
            </a:extLst>
          </p:cNvPr>
          <p:cNvPicPr>
            <a:picLocks noChangeAspect="1"/>
          </p:cNvPicPr>
          <p:nvPr/>
        </p:nvPicPr>
        <p:blipFill>
          <a:blip r:embed="rId4"/>
          <a:stretch>
            <a:fillRect/>
          </a:stretch>
        </p:blipFill>
        <p:spPr>
          <a:xfrm>
            <a:off x="5062848" y="1336351"/>
            <a:ext cx="6882225" cy="3906982"/>
          </a:xfrm>
          <a:prstGeom prst="rect">
            <a:avLst/>
          </a:prstGeom>
        </p:spPr>
      </p:pic>
      <p:sp>
        <p:nvSpPr>
          <p:cNvPr id="4" name="Title 3">
            <a:extLst>
              <a:ext uri="{FF2B5EF4-FFF2-40B4-BE49-F238E27FC236}">
                <a16:creationId xmlns:a16="http://schemas.microsoft.com/office/drawing/2014/main" id="{894188E4-CDDE-4663-97CB-D27371F219AF}"/>
              </a:ext>
            </a:extLst>
          </p:cNvPr>
          <p:cNvSpPr>
            <a:spLocks noGrp="1"/>
          </p:cNvSpPr>
          <p:nvPr>
            <p:ph type="title"/>
          </p:nvPr>
        </p:nvSpPr>
        <p:spPr>
          <a:xfrm>
            <a:off x="584200" y="324088"/>
            <a:ext cx="7182414" cy="908087"/>
          </a:xfrm>
        </p:spPr>
        <p:txBody>
          <a:bodyPr vert="horz" wrap="square" lIns="0" tIns="0" rIns="0" bIns="0" rtlCol="0" anchor="b">
            <a:normAutofit/>
          </a:bodyPr>
          <a:lstStyle/>
          <a:p>
            <a:pPr>
              <a:spcBef>
                <a:spcPct val="20000"/>
              </a:spcBef>
            </a:pPr>
            <a:r>
              <a:rPr lang="en-US" sz="2900" dirty="0"/>
              <a:t>Automate approval workflows </a:t>
            </a:r>
            <a:br>
              <a:rPr lang="en-US" sz="3200" spc="0" dirty="0">
                <a:solidFill>
                  <a:schemeClr val="tx1"/>
                </a:solidFill>
                <a:latin typeface="+mn-lt"/>
                <a:cs typeface="Segoe UI" panose="020B0502040204020203" pitchFamily="34" charset="0"/>
              </a:rPr>
            </a:br>
            <a:endParaRPr lang="en-US" sz="2900" dirty="0"/>
          </a:p>
        </p:txBody>
      </p:sp>
      <p:sp>
        <p:nvSpPr>
          <p:cNvPr id="11" name="Content Placeholder 3">
            <a:extLst>
              <a:ext uri="{FF2B5EF4-FFF2-40B4-BE49-F238E27FC236}">
                <a16:creationId xmlns:a16="http://schemas.microsoft.com/office/drawing/2014/main" id="{386416AD-75A6-26C7-56FA-24A4ED78ED9C}"/>
              </a:ext>
            </a:extLst>
          </p:cNvPr>
          <p:cNvSpPr txBox="1">
            <a:spLocks/>
          </p:cNvSpPr>
          <p:nvPr/>
        </p:nvSpPr>
        <p:spPr>
          <a:xfrm>
            <a:off x="575097" y="1232175"/>
            <a:ext cx="3994277" cy="453585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588"/>
              </a:spcAft>
              <a:buFont typeface="Wingdings" panose="05000000000000000000" pitchFamily="2" charset="2"/>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Apply approval checks on ADO environments instead of individual pipelines</a:t>
            </a: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Limit approvers to reviewers within a particular ADO group  </a:t>
            </a: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Set time out for approvals process to ensure completion in a determined period</a:t>
            </a: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Only allow infrastructure and app deployment from the main branch </a:t>
            </a: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Set constraints to prevent the pipeline executor from approving their own run</a:t>
            </a:r>
          </a:p>
          <a:p>
            <a:pPr marL="0" indent="0" defTabSz="913874">
              <a:spcBef>
                <a:spcPts val="0"/>
              </a:spcBef>
              <a:spcAft>
                <a:spcPts val="2353"/>
              </a:spcAft>
              <a:buFont typeface="Wingdings" panose="05000000000000000000" pitchFamily="2" charset="2"/>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p:txBody>
      </p:sp>
      <p:pic>
        <p:nvPicPr>
          <p:cNvPr id="5" name="Picture 4" descr="Graphical user interface, application&#10;&#10;Description automatically generated">
            <a:extLst>
              <a:ext uri="{FF2B5EF4-FFF2-40B4-BE49-F238E27FC236}">
                <a16:creationId xmlns:a16="http://schemas.microsoft.com/office/drawing/2014/main" id="{4499EE30-BB38-BB47-64E1-FC375C2C6F55}"/>
              </a:ext>
            </a:extLst>
          </p:cNvPr>
          <p:cNvPicPr>
            <a:picLocks noChangeAspect="1"/>
          </p:cNvPicPr>
          <p:nvPr/>
        </p:nvPicPr>
        <p:blipFill>
          <a:blip r:embed="rId6"/>
          <a:stretch>
            <a:fillRect/>
          </a:stretch>
        </p:blipFill>
        <p:spPr>
          <a:xfrm>
            <a:off x="5167758" y="1448432"/>
            <a:ext cx="6722318" cy="3401360"/>
          </a:xfrm>
          <a:prstGeom prst="rect">
            <a:avLst/>
          </a:prstGeom>
        </p:spPr>
      </p:pic>
    </p:spTree>
    <p:extLst>
      <p:ext uri="{BB962C8B-B14F-4D97-AF65-F5344CB8AC3E}">
        <p14:creationId xmlns:p14="http://schemas.microsoft.com/office/powerpoint/2010/main" val="335290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par>
                                <p:cTn id="20" presetID="42" presetClass="path" presetSubtype="0" decel="100000" fill="hold" grpId="1" nodeType="withEffect">
                                  <p:stCondLst>
                                    <p:cond delay="0"/>
                                  </p:stCondLst>
                                  <p:childTnLst>
                                    <p:animMotion origin="layout" path="M 3.95833E-6 -2.96296E-6 L 0.02161 -0.00023 " pathEditMode="relative" rAng="0" ptsTypes="AA">
                                      <p:cBhvr>
                                        <p:cTn id="21" dur="500" spd="-100000" fill="hold"/>
                                        <p:tgtEl>
                                          <p:spTgt spid="11">
                                            <p:txEl>
                                              <p:pRg st="1" end="1"/>
                                            </p:txEl>
                                          </p:spTgt>
                                        </p:tgtEl>
                                        <p:attrNameLst>
                                          <p:attrName>ppt_x</p:attrName>
                                          <p:attrName>ppt_y</p:attrName>
                                        </p:attrNameLst>
                                      </p:cBhvr>
                                      <p:rCtr x="1081" y="-23"/>
                                    </p:animMotion>
                                  </p:childTnLst>
                                </p:cTn>
                              </p:par>
                              <p:par>
                                <p:cTn id="22" presetID="42" presetClass="path" presetSubtype="0" decel="100000" fill="hold" grpId="1" nodeType="withEffect">
                                  <p:stCondLst>
                                    <p:cond delay="0"/>
                                  </p:stCondLst>
                                  <p:childTnLst>
                                    <p:animMotion origin="layout" path="M -4.16667E-7 -2.22222E-6 L 0.02162 -0.00023 " pathEditMode="relative" rAng="0" ptsTypes="AA">
                                      <p:cBhvr>
                                        <p:cTn id="23" dur="500" spd="-100000" fill="hold"/>
                                        <p:tgtEl>
                                          <p:spTgt spid="11">
                                            <p:txEl>
                                              <p:pRg st="2" end="2"/>
                                            </p:txEl>
                                          </p:spTgt>
                                        </p:tgtEl>
                                        <p:attrNameLst>
                                          <p:attrName>ppt_x</p:attrName>
                                          <p:attrName>ppt_y</p:attrName>
                                        </p:attrNameLst>
                                      </p:cBhvr>
                                      <p:rCtr x="1081" y="-23"/>
                                    </p:animMotion>
                                  </p:childTnLst>
                                </p:cTn>
                              </p:par>
                              <p:par>
                                <p:cTn id="24" presetID="42" presetClass="path" presetSubtype="0" decel="100000" fill="hold" grpId="1" nodeType="withEffect">
                                  <p:stCondLst>
                                    <p:cond delay="0"/>
                                  </p:stCondLst>
                                  <p:childTnLst>
                                    <p:animMotion origin="layout" path="M -2.08333E-6 -1.48148E-6 L 0.02162 -0.00023 " pathEditMode="relative" rAng="0" ptsTypes="AA">
                                      <p:cBhvr>
                                        <p:cTn id="25" dur="500" spd="-100000" fill="hold"/>
                                        <p:tgtEl>
                                          <p:spTgt spid="11">
                                            <p:txEl>
                                              <p:pRg st="3" end="3"/>
                                            </p:txEl>
                                          </p:spTgt>
                                        </p:tgtEl>
                                        <p:attrNameLst>
                                          <p:attrName>ppt_x</p:attrName>
                                          <p:attrName>ppt_y</p:attrName>
                                        </p:attrNameLst>
                                      </p:cBhvr>
                                      <p:rCtr x="1081" y="-23"/>
                                    </p:animMotion>
                                  </p:childTnLst>
                                </p:cTn>
                              </p:par>
                              <p:par>
                                <p:cTn id="26" presetID="42" presetClass="path" presetSubtype="0" decel="100000" fill="hold" grpId="1" nodeType="withEffect">
                                  <p:stCondLst>
                                    <p:cond delay="0"/>
                                  </p:stCondLst>
                                  <p:childTnLst>
                                    <p:animMotion origin="layout" path="M 2.08333E-7 7.40741E-7 L 0.02161 -0.00023 " pathEditMode="relative" rAng="0" ptsTypes="AA">
                                      <p:cBhvr>
                                        <p:cTn id="27" dur="500" spd="-100000" fill="hold"/>
                                        <p:tgtEl>
                                          <p:spTgt spid="11">
                                            <p:txEl>
                                              <p:pRg st="4" end="4"/>
                                            </p:txEl>
                                          </p:spTgt>
                                        </p:tgtEl>
                                        <p:attrNameLst>
                                          <p:attrName>ppt_x</p:attrName>
                                          <p:attrName>ppt_y</p:attrName>
                                        </p:attrNameLst>
                                      </p:cBhvr>
                                      <p:rCtr x="1081" y="-23"/>
                                    </p:animMotion>
                                  </p:childTnLst>
                                </p:cTn>
                              </p:par>
                              <p:par>
                                <p:cTn id="28" presetID="42" presetClass="path" presetSubtype="0" decel="100000" fill="hold" grpId="1" nodeType="withEffect">
                                  <p:stCondLst>
                                    <p:cond delay="0"/>
                                  </p:stCondLst>
                                  <p:childTnLst>
                                    <p:animMotion origin="layout" path="M 8.33333E-7 1.48148E-6 L 0.02161 -0.00023 " pathEditMode="relative" rAng="0" ptsTypes="AA">
                                      <p:cBhvr>
                                        <p:cTn id="29" dur="500" spd="-100000" fill="hold"/>
                                        <p:tgtEl>
                                          <p:spTgt spid="11">
                                            <p:txEl>
                                              <p:pRg st="5" end="5"/>
                                            </p:txEl>
                                          </p:spTgt>
                                        </p:tgtEl>
                                        <p:attrNameLst>
                                          <p:attrName>ppt_x</p:attrName>
                                          <p:attrName>ppt_y</p:attrName>
                                        </p:attrNameLst>
                                      </p:cBhvr>
                                      <p:rCtr x="108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1" grpId="1"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457200"/>
            <a:ext cx="5507737" cy="553998"/>
          </a:xfrm>
        </p:spPr>
        <p:txBody>
          <a:bodyPr/>
          <a:lstStyle/>
          <a:p>
            <a:r>
              <a:rPr lang="en-US" dirty="0"/>
              <a:t>Security made simple</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584200" y="1496646"/>
            <a:ext cx="5212080" cy="4616648"/>
          </a:xfrm>
        </p:spPr>
        <p:txBody>
          <a:bodyPr/>
          <a:lstStyle/>
          <a:p>
            <a:pPr marL="342900" indent="-342900">
              <a:buFont typeface="Arial" panose="020B0604020202020204" pitchFamily="34" charset="0"/>
              <a:buChar char="•"/>
            </a:pPr>
            <a:r>
              <a:rPr lang="en-US" sz="2000" dirty="0"/>
              <a:t>Introduction to Zero Trust principles</a:t>
            </a:r>
          </a:p>
          <a:p>
            <a:pPr marL="342900" indent="-342900">
              <a:buFont typeface="Arial" panose="020B0604020202020204" pitchFamily="34" charset="0"/>
              <a:buChar char="•"/>
            </a:pPr>
            <a:r>
              <a:rPr lang="en-US" sz="2000" dirty="0"/>
              <a:t>Managing identities in a hybrid environment </a:t>
            </a:r>
          </a:p>
          <a:p>
            <a:pPr marL="342900" indent="-342900">
              <a:buFont typeface="Arial" panose="020B0604020202020204" pitchFamily="34" charset="0"/>
              <a:buChar char="•"/>
            </a:pPr>
            <a:r>
              <a:rPr lang="en-US" sz="2000" dirty="0"/>
              <a:t>Endpoint protection using zero trust principles</a:t>
            </a:r>
          </a:p>
          <a:p>
            <a:pPr marL="342900" indent="-342900">
              <a:buFont typeface="Arial" panose="020B0604020202020204" pitchFamily="34" charset="0"/>
              <a:buChar char="•"/>
            </a:pPr>
            <a:r>
              <a:rPr lang="en-US" sz="2000" dirty="0"/>
              <a:t>Managing the security posture of IaaS, PaaS and on prem VMs</a:t>
            </a:r>
          </a:p>
          <a:p>
            <a:pPr marL="342900" indent="-342900">
              <a:buFont typeface="Arial" panose="020B0604020202020204" pitchFamily="34" charset="0"/>
              <a:buChar char="•"/>
            </a:pPr>
            <a:r>
              <a:rPr lang="en-US" sz="2000" dirty="0"/>
              <a:t>Modern data governance with Purview</a:t>
            </a:r>
          </a:p>
          <a:p>
            <a:pPr marL="342900" indent="-342900">
              <a:buFont typeface="Arial" panose="020B0604020202020204" pitchFamily="34" charset="0"/>
              <a:buChar char="•"/>
            </a:pPr>
            <a:r>
              <a:rPr lang="en-US" sz="2000" dirty="0"/>
              <a:t>Implement your own secure DevOps pipeline (DevSecOps)</a:t>
            </a:r>
          </a:p>
          <a:p>
            <a:pPr marL="342900" indent="-342900">
              <a:buFont typeface="Arial" panose="020B0604020202020204" pitchFamily="34" charset="0"/>
              <a:buChar char="•"/>
            </a:pPr>
            <a:r>
              <a:rPr lang="en-US" sz="2000" dirty="0"/>
              <a:t>Security operations for hybrid environments</a:t>
            </a:r>
          </a:p>
        </p:txBody>
      </p:sp>
      <p:sp>
        <p:nvSpPr>
          <p:cNvPr id="3" name="Rectangle 2">
            <a:extLst>
              <a:ext uri="{FF2B5EF4-FFF2-40B4-BE49-F238E27FC236}">
                <a16:creationId xmlns:a16="http://schemas.microsoft.com/office/drawing/2014/main" id="{7F9BBB50-AA47-1DB8-0597-A0EDFA458295}"/>
              </a:ext>
            </a:extLst>
          </p:cNvPr>
          <p:cNvSpPr/>
          <p:nvPr/>
        </p:nvSpPr>
        <p:spPr bwMode="auto">
          <a:xfrm>
            <a:off x="410956" y="4666805"/>
            <a:ext cx="5292970" cy="773723"/>
          </a:xfrm>
          <a:prstGeom prst="rect">
            <a:avLst/>
          </a:prstGeom>
          <a:noFill/>
          <a:ln w="5715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69186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BE6CBBD3-0746-B359-15E5-DA0DB62E6587}"/>
              </a:ext>
            </a:extLst>
          </p:cNvPr>
          <p:cNvPicPr>
            <a:picLocks noChangeAspect="1"/>
          </p:cNvPicPr>
          <p:nvPr/>
        </p:nvPicPr>
        <p:blipFill>
          <a:blip r:embed="rId3"/>
          <a:stretch>
            <a:fillRect/>
          </a:stretch>
        </p:blipFill>
        <p:spPr>
          <a:xfrm>
            <a:off x="4815068" y="1144677"/>
            <a:ext cx="7375699" cy="4283850"/>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72EB1636-FFC4-216D-F9CA-FF699D7214E5}"/>
              </a:ext>
            </a:extLst>
          </p:cNvPr>
          <p:cNvPicPr>
            <a:picLocks noChangeAspect="1"/>
          </p:cNvPicPr>
          <p:nvPr/>
        </p:nvPicPr>
        <p:blipFill>
          <a:blip r:embed="rId4"/>
          <a:stretch>
            <a:fillRect/>
          </a:stretch>
        </p:blipFill>
        <p:spPr>
          <a:xfrm>
            <a:off x="5062848" y="1336351"/>
            <a:ext cx="6882225" cy="3906982"/>
          </a:xfrm>
          <a:prstGeom prst="rect">
            <a:avLst/>
          </a:prstGeom>
        </p:spPr>
      </p:pic>
      <p:sp>
        <p:nvSpPr>
          <p:cNvPr id="4" name="Title 3">
            <a:extLst>
              <a:ext uri="{FF2B5EF4-FFF2-40B4-BE49-F238E27FC236}">
                <a16:creationId xmlns:a16="http://schemas.microsoft.com/office/drawing/2014/main" id="{894188E4-CDDE-4663-97CB-D27371F219AF}"/>
              </a:ext>
            </a:extLst>
          </p:cNvPr>
          <p:cNvSpPr>
            <a:spLocks noGrp="1"/>
          </p:cNvSpPr>
          <p:nvPr>
            <p:ph type="title"/>
          </p:nvPr>
        </p:nvSpPr>
        <p:spPr>
          <a:xfrm>
            <a:off x="575097" y="81022"/>
            <a:ext cx="6554908" cy="757612"/>
          </a:xfrm>
        </p:spPr>
        <p:txBody>
          <a:bodyPr vert="horz" wrap="square" lIns="0" tIns="0" rIns="0" bIns="0" rtlCol="0" anchor="b">
            <a:normAutofit fontScale="90000"/>
          </a:bodyPr>
          <a:lstStyle/>
          <a:p>
            <a:pPr>
              <a:spcBef>
                <a:spcPct val="20000"/>
              </a:spcBef>
            </a:pPr>
            <a:br>
              <a:rPr lang="en-US" sz="2900" dirty="0"/>
            </a:br>
            <a:br>
              <a:rPr lang="en-US" sz="2900" dirty="0"/>
            </a:br>
            <a:br>
              <a:rPr lang="en-US" sz="2900" dirty="0"/>
            </a:br>
            <a:br>
              <a:rPr lang="en-US" sz="2900" dirty="0"/>
            </a:br>
            <a:br>
              <a:rPr lang="en-US" sz="2900" dirty="0"/>
            </a:br>
            <a:br>
              <a:rPr lang="en-US" sz="2900" dirty="0"/>
            </a:br>
            <a:br>
              <a:rPr lang="en-US" sz="2900" dirty="0"/>
            </a:br>
            <a:br>
              <a:rPr lang="en-US" sz="2900" dirty="0"/>
            </a:br>
            <a:br>
              <a:rPr lang="en-US" sz="3200" spc="0" dirty="0">
                <a:solidFill>
                  <a:schemeClr val="tx1"/>
                </a:solidFill>
                <a:latin typeface="+mn-lt"/>
                <a:cs typeface="Segoe UI" panose="020B0502040204020203" pitchFamily="34" charset="0"/>
              </a:rPr>
            </a:br>
            <a:r>
              <a:rPr lang="en-US" sz="2900" dirty="0"/>
              <a:t> </a:t>
            </a:r>
            <a:br>
              <a:rPr lang="en-US" sz="3200" spc="0" dirty="0">
                <a:solidFill>
                  <a:schemeClr val="tx1"/>
                </a:solidFill>
                <a:latin typeface="+mn-lt"/>
                <a:cs typeface="Segoe UI" panose="020B0502040204020203" pitchFamily="34" charset="0"/>
              </a:rPr>
            </a:br>
            <a:r>
              <a:rPr lang="en-US" sz="2900" dirty="0"/>
              <a:t>Secure the software supply chain</a:t>
            </a:r>
          </a:p>
        </p:txBody>
      </p:sp>
      <p:sp>
        <p:nvSpPr>
          <p:cNvPr id="11" name="Content Placeholder 3">
            <a:extLst>
              <a:ext uri="{FF2B5EF4-FFF2-40B4-BE49-F238E27FC236}">
                <a16:creationId xmlns:a16="http://schemas.microsoft.com/office/drawing/2014/main" id="{386416AD-75A6-26C7-56FA-24A4ED78ED9C}"/>
              </a:ext>
            </a:extLst>
          </p:cNvPr>
          <p:cNvSpPr txBox="1">
            <a:spLocks/>
          </p:cNvSpPr>
          <p:nvPr/>
        </p:nvSpPr>
        <p:spPr>
          <a:xfrm>
            <a:off x="575097" y="1232175"/>
            <a:ext cx="3994277" cy="27022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588"/>
              </a:spcAft>
              <a:buFont typeface="Wingdings" panose="05000000000000000000" pitchFamily="2" charset="2"/>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Reduce the attack surface by removing any unnecessary dependencies </a:t>
            </a: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Establish automated alerts to track and update dependencies </a:t>
            </a: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Use package managers to reduce complexity of sharing packages/artifacts</a:t>
            </a:r>
          </a:p>
        </p:txBody>
      </p:sp>
      <p:pic>
        <p:nvPicPr>
          <p:cNvPr id="5" name="Picture 4" descr="Graphical user interface, application&#10;&#10;Description automatically generated">
            <a:extLst>
              <a:ext uri="{FF2B5EF4-FFF2-40B4-BE49-F238E27FC236}">
                <a16:creationId xmlns:a16="http://schemas.microsoft.com/office/drawing/2014/main" id="{4499EE30-BB38-BB47-64E1-FC375C2C6F55}"/>
              </a:ext>
            </a:extLst>
          </p:cNvPr>
          <p:cNvPicPr>
            <a:picLocks noChangeAspect="1"/>
          </p:cNvPicPr>
          <p:nvPr/>
        </p:nvPicPr>
        <p:blipFill>
          <a:blip r:embed="rId6"/>
          <a:stretch>
            <a:fillRect/>
          </a:stretch>
        </p:blipFill>
        <p:spPr>
          <a:xfrm>
            <a:off x="5167758" y="1448432"/>
            <a:ext cx="6722318" cy="3401360"/>
          </a:xfrm>
          <a:prstGeom prst="rect">
            <a:avLst/>
          </a:prstGeom>
        </p:spPr>
      </p:pic>
    </p:spTree>
    <p:extLst>
      <p:ext uri="{BB962C8B-B14F-4D97-AF65-F5344CB8AC3E}">
        <p14:creationId xmlns:p14="http://schemas.microsoft.com/office/powerpoint/2010/main" val="198029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42" presetClass="path" presetSubtype="0" decel="100000" fill="hold" grpId="1" nodeType="withEffect">
                                  <p:stCondLst>
                                    <p:cond delay="0"/>
                                  </p:stCondLst>
                                  <p:childTnLst>
                                    <p:animMotion origin="layout" path="M 1.04167E-6 -2.96296E-6 L 0.02161 -0.00023 " pathEditMode="relative" rAng="0" ptsTypes="AA">
                                      <p:cBhvr>
                                        <p:cTn id="15" dur="500" spd="-100000" fill="hold"/>
                                        <p:tgtEl>
                                          <p:spTgt spid="11">
                                            <p:txEl>
                                              <p:pRg st="1" end="1"/>
                                            </p:txEl>
                                          </p:spTgt>
                                        </p:tgtEl>
                                        <p:attrNameLst>
                                          <p:attrName>ppt_x</p:attrName>
                                          <p:attrName>ppt_y</p:attrName>
                                        </p:attrNameLst>
                                      </p:cBhvr>
                                      <p:rCtr x="1081" y="-23"/>
                                    </p:animMotion>
                                  </p:childTnLst>
                                </p:cTn>
                              </p:par>
                              <p:par>
                                <p:cTn id="16" presetID="42" presetClass="path" presetSubtype="0" decel="100000" fill="hold" grpId="1" nodeType="withEffect">
                                  <p:stCondLst>
                                    <p:cond delay="0"/>
                                  </p:stCondLst>
                                  <p:childTnLst>
                                    <p:animMotion origin="layout" path="M 1.04167E-6 -2.96296E-6 L 0.02161 -0.00023 " pathEditMode="relative" rAng="0" ptsTypes="AA">
                                      <p:cBhvr>
                                        <p:cTn id="17" dur="500" spd="-100000" fill="hold"/>
                                        <p:tgtEl>
                                          <p:spTgt spid="11">
                                            <p:txEl>
                                              <p:pRg st="2" end="2"/>
                                            </p:txEl>
                                          </p:spTgt>
                                        </p:tgtEl>
                                        <p:attrNameLst>
                                          <p:attrName>ppt_x</p:attrName>
                                          <p:attrName>ppt_y</p:attrName>
                                        </p:attrNameLst>
                                      </p:cBhvr>
                                      <p:rCtr x="1081" y="-23"/>
                                    </p:animMotion>
                                  </p:childTnLst>
                                </p:cTn>
                              </p:par>
                              <p:par>
                                <p:cTn id="18" presetID="42" presetClass="path" presetSubtype="0" decel="100000" fill="hold" grpId="1" nodeType="withEffect">
                                  <p:stCondLst>
                                    <p:cond delay="0"/>
                                  </p:stCondLst>
                                  <p:childTnLst>
                                    <p:animMotion origin="layout" path="M -2.08333E-6 -2.22222E-6 L 0.02162 -0.00023 " pathEditMode="relative" rAng="0" ptsTypes="AA">
                                      <p:cBhvr>
                                        <p:cTn id="19" dur="500" spd="-100000" fill="hold"/>
                                        <p:tgtEl>
                                          <p:spTgt spid="11">
                                            <p:txEl>
                                              <p:pRg st="3" end="3"/>
                                            </p:txEl>
                                          </p:spTgt>
                                        </p:tgtEl>
                                        <p:attrNameLst>
                                          <p:attrName>ppt_x</p:attrName>
                                          <p:attrName>ppt_y</p:attrName>
                                        </p:attrNameLst>
                                      </p:cBhvr>
                                      <p:rCtr x="108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1" grpId="1"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BE6CBBD3-0746-B359-15E5-DA0DB62E6587}"/>
              </a:ext>
            </a:extLst>
          </p:cNvPr>
          <p:cNvPicPr>
            <a:picLocks noChangeAspect="1"/>
          </p:cNvPicPr>
          <p:nvPr/>
        </p:nvPicPr>
        <p:blipFill>
          <a:blip r:embed="rId3"/>
          <a:stretch>
            <a:fillRect/>
          </a:stretch>
        </p:blipFill>
        <p:spPr>
          <a:xfrm>
            <a:off x="575097" y="1488564"/>
            <a:ext cx="7375699" cy="4283850"/>
          </a:xfrm>
          <a:prstGeom prst="rect">
            <a:avLst/>
          </a:prstGeom>
        </p:spPr>
      </p:pic>
      <p:pic>
        <p:nvPicPr>
          <p:cNvPr id="10" name="Picture 9" descr="Background pattern&#10;&#10;Description automatically generated with low confidence">
            <a:extLst>
              <a:ext uri="{FF2B5EF4-FFF2-40B4-BE49-F238E27FC236}">
                <a16:creationId xmlns:a16="http://schemas.microsoft.com/office/drawing/2014/main" id="{72EB1636-FFC4-216D-F9CA-FF699D7214E5}"/>
              </a:ext>
            </a:extLst>
          </p:cNvPr>
          <p:cNvPicPr>
            <a:picLocks noChangeAspect="1"/>
          </p:cNvPicPr>
          <p:nvPr/>
        </p:nvPicPr>
        <p:blipFill>
          <a:blip r:embed="rId4"/>
          <a:stretch>
            <a:fillRect/>
          </a:stretch>
        </p:blipFill>
        <p:spPr>
          <a:xfrm>
            <a:off x="822877" y="1680238"/>
            <a:ext cx="6882225" cy="3906982"/>
          </a:xfrm>
          <a:prstGeom prst="rect">
            <a:avLst/>
          </a:prstGeom>
        </p:spPr>
      </p:pic>
      <p:sp>
        <p:nvSpPr>
          <p:cNvPr id="4" name="Title 3">
            <a:extLst>
              <a:ext uri="{FF2B5EF4-FFF2-40B4-BE49-F238E27FC236}">
                <a16:creationId xmlns:a16="http://schemas.microsoft.com/office/drawing/2014/main" id="{894188E4-CDDE-4663-97CB-D27371F219AF}"/>
              </a:ext>
            </a:extLst>
          </p:cNvPr>
          <p:cNvSpPr>
            <a:spLocks noGrp="1"/>
          </p:cNvSpPr>
          <p:nvPr>
            <p:ph type="title"/>
          </p:nvPr>
        </p:nvSpPr>
        <p:spPr>
          <a:xfrm>
            <a:off x="575097" y="81022"/>
            <a:ext cx="6554908" cy="757612"/>
          </a:xfrm>
        </p:spPr>
        <p:txBody>
          <a:bodyPr vert="horz" wrap="square" lIns="0" tIns="0" rIns="0" bIns="0" rtlCol="0" anchor="b">
            <a:normAutofit fontScale="90000"/>
          </a:bodyPr>
          <a:lstStyle/>
          <a:p>
            <a:pPr>
              <a:spcBef>
                <a:spcPct val="20000"/>
              </a:spcBef>
            </a:pPr>
            <a:br>
              <a:rPr lang="en-US" sz="2900" dirty="0"/>
            </a:br>
            <a:br>
              <a:rPr lang="en-US" sz="2900" dirty="0"/>
            </a:br>
            <a:br>
              <a:rPr lang="en-US" sz="2900" dirty="0"/>
            </a:br>
            <a:br>
              <a:rPr lang="en-US" sz="2900" dirty="0"/>
            </a:br>
            <a:br>
              <a:rPr lang="en-US" sz="2900" dirty="0"/>
            </a:br>
            <a:br>
              <a:rPr lang="en-US" sz="2900" dirty="0"/>
            </a:br>
            <a:br>
              <a:rPr lang="en-US" sz="2900" dirty="0"/>
            </a:br>
            <a:br>
              <a:rPr lang="en-US" sz="2900" dirty="0"/>
            </a:br>
            <a:br>
              <a:rPr lang="en-US" sz="3200" spc="0" dirty="0">
                <a:solidFill>
                  <a:schemeClr val="tx1"/>
                </a:solidFill>
                <a:latin typeface="+mn-lt"/>
                <a:cs typeface="Segoe UI" panose="020B0502040204020203" pitchFamily="34" charset="0"/>
              </a:rPr>
            </a:br>
            <a:r>
              <a:rPr lang="en-US" sz="2900" dirty="0"/>
              <a:t> </a:t>
            </a:r>
            <a:br>
              <a:rPr lang="en-US" sz="3200" spc="0" dirty="0">
                <a:solidFill>
                  <a:schemeClr val="tx1"/>
                </a:solidFill>
                <a:latin typeface="+mn-lt"/>
                <a:cs typeface="Segoe UI" panose="020B0502040204020203" pitchFamily="34" charset="0"/>
              </a:rPr>
            </a:br>
            <a:r>
              <a:rPr lang="en-US" sz="1600" dirty="0"/>
              <a:t> </a:t>
            </a:r>
            <a:r>
              <a:rPr lang="en-US" sz="2900" dirty="0"/>
              <a:t>Allow only verified DevOps tool integrations</a:t>
            </a:r>
          </a:p>
        </p:txBody>
      </p:sp>
      <p:sp>
        <p:nvSpPr>
          <p:cNvPr id="11" name="Content Placeholder 3">
            <a:extLst>
              <a:ext uri="{FF2B5EF4-FFF2-40B4-BE49-F238E27FC236}">
                <a16:creationId xmlns:a16="http://schemas.microsoft.com/office/drawing/2014/main" id="{386416AD-75A6-26C7-56FA-24A4ED78ED9C}"/>
              </a:ext>
            </a:extLst>
          </p:cNvPr>
          <p:cNvSpPr txBox="1">
            <a:spLocks/>
          </p:cNvSpPr>
          <p:nvPr/>
        </p:nvSpPr>
        <p:spPr>
          <a:xfrm>
            <a:off x="8189848" y="1347036"/>
            <a:ext cx="3994277" cy="17997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588"/>
              </a:spcAft>
              <a:buFont typeface="Wingdings" panose="05000000000000000000" pitchFamily="2" charset="2"/>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Only enable teams to use whitelisted and verified actions</a:t>
            </a:r>
          </a:p>
          <a:p>
            <a:pPr marL="330137" lvl="1" indent="-330137" defTabSz="913874">
              <a:spcBef>
                <a:spcPts val="0"/>
              </a:spcBef>
              <a:spcAft>
                <a:spcPts val="588"/>
              </a:spcAft>
              <a:buBlip>
                <a:blip r:embed="rId5"/>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Only enable validated integrations configured with least privilege access</a:t>
            </a:r>
          </a:p>
        </p:txBody>
      </p:sp>
      <p:pic>
        <p:nvPicPr>
          <p:cNvPr id="3" name="Picture 2" descr="Graphical user interface, text, application, email&#10;&#10;Description automatically generated">
            <a:extLst>
              <a:ext uri="{FF2B5EF4-FFF2-40B4-BE49-F238E27FC236}">
                <a16:creationId xmlns:a16="http://schemas.microsoft.com/office/drawing/2014/main" id="{6AD5A89C-402F-F5FB-6A7F-88DB5CE43F93}"/>
              </a:ext>
            </a:extLst>
          </p:cNvPr>
          <p:cNvPicPr>
            <a:picLocks noChangeAspect="1"/>
          </p:cNvPicPr>
          <p:nvPr/>
        </p:nvPicPr>
        <p:blipFill>
          <a:blip r:embed="rId6"/>
          <a:stretch>
            <a:fillRect/>
          </a:stretch>
        </p:blipFill>
        <p:spPr>
          <a:xfrm>
            <a:off x="1076188" y="1804644"/>
            <a:ext cx="6544069" cy="3782576"/>
          </a:xfrm>
          <a:prstGeom prst="rect">
            <a:avLst/>
          </a:prstGeom>
        </p:spPr>
      </p:pic>
    </p:spTree>
    <p:extLst>
      <p:ext uri="{BB962C8B-B14F-4D97-AF65-F5344CB8AC3E}">
        <p14:creationId xmlns:p14="http://schemas.microsoft.com/office/powerpoint/2010/main" val="79932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42" presetClass="path" presetSubtype="0" decel="100000" fill="hold" grpId="1" nodeType="withEffect">
                                  <p:stCondLst>
                                    <p:cond delay="0"/>
                                  </p:stCondLst>
                                  <p:childTnLst>
                                    <p:animMotion origin="layout" path="M -4.16667E-7 4.81481E-6 L 0.02162 -0.00024 " pathEditMode="relative" rAng="0" ptsTypes="AA">
                                      <p:cBhvr>
                                        <p:cTn id="12" dur="500" spd="-100000" fill="hold"/>
                                        <p:tgtEl>
                                          <p:spTgt spid="11">
                                            <p:txEl>
                                              <p:pRg st="1" end="1"/>
                                            </p:txEl>
                                          </p:spTgt>
                                        </p:tgtEl>
                                        <p:attrNameLst>
                                          <p:attrName>ppt_x</p:attrName>
                                          <p:attrName>ppt_y</p:attrName>
                                        </p:attrNameLst>
                                      </p:cBhvr>
                                      <p:rCtr x="1081" y="-23"/>
                                    </p:animMotion>
                                  </p:childTnLst>
                                </p:cTn>
                              </p:par>
                              <p:par>
                                <p:cTn id="13" presetID="42" presetClass="path" presetSubtype="0" decel="100000" fill="hold" grpId="1" nodeType="withEffect">
                                  <p:stCondLst>
                                    <p:cond delay="0"/>
                                  </p:stCondLst>
                                  <p:childTnLst>
                                    <p:animMotion origin="layout" path="M 2.08333E-6 3.7037E-6 L 0.02161 -0.00024 " pathEditMode="relative" rAng="0" ptsTypes="AA">
                                      <p:cBhvr>
                                        <p:cTn id="14" dur="500" spd="-100000" fill="hold"/>
                                        <p:tgtEl>
                                          <p:spTgt spid="11">
                                            <p:txEl>
                                              <p:pRg st="2" end="2"/>
                                            </p:txEl>
                                          </p:spTgt>
                                        </p:tgtEl>
                                        <p:attrNameLst>
                                          <p:attrName>ppt_x</p:attrName>
                                          <p:attrName>ppt_y</p:attrName>
                                        </p:attrNameLst>
                                      </p:cBhvr>
                                      <p:rCtr x="108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1" grpId="1"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4188E4-CDDE-4663-97CB-D27371F219AF}"/>
              </a:ext>
            </a:extLst>
          </p:cNvPr>
          <p:cNvSpPr>
            <a:spLocks noGrp="1"/>
          </p:cNvSpPr>
          <p:nvPr>
            <p:ph type="title"/>
          </p:nvPr>
        </p:nvSpPr>
        <p:spPr>
          <a:xfrm>
            <a:off x="575097" y="81022"/>
            <a:ext cx="6554908" cy="757612"/>
          </a:xfrm>
        </p:spPr>
        <p:txBody>
          <a:bodyPr vert="horz" wrap="square" lIns="0" tIns="0" rIns="0" bIns="0" rtlCol="0" anchor="b">
            <a:normAutofit/>
          </a:bodyPr>
          <a:lstStyle/>
          <a:p>
            <a:pPr>
              <a:spcBef>
                <a:spcPct val="20000"/>
              </a:spcBef>
            </a:pPr>
            <a:r>
              <a:rPr lang="en-US" sz="2900" dirty="0"/>
              <a:t>Harden Pipeline Access</a:t>
            </a:r>
          </a:p>
        </p:txBody>
      </p:sp>
      <p:sp>
        <p:nvSpPr>
          <p:cNvPr id="11" name="Content Placeholder 3">
            <a:extLst>
              <a:ext uri="{FF2B5EF4-FFF2-40B4-BE49-F238E27FC236}">
                <a16:creationId xmlns:a16="http://schemas.microsoft.com/office/drawing/2014/main" id="{386416AD-75A6-26C7-56FA-24A4ED78ED9C}"/>
              </a:ext>
            </a:extLst>
          </p:cNvPr>
          <p:cNvSpPr txBox="1">
            <a:spLocks/>
          </p:cNvSpPr>
          <p:nvPr/>
        </p:nvSpPr>
        <p:spPr>
          <a:xfrm>
            <a:off x="575097" y="1232175"/>
            <a:ext cx="10004164" cy="435093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874">
              <a:spcBef>
                <a:spcPts val="0"/>
              </a:spcBef>
              <a:spcAft>
                <a:spcPts val="588"/>
              </a:spcAft>
              <a:buFont typeface="Wingdings" panose="05000000000000000000" pitchFamily="2" charset="2"/>
              <a:buNone/>
              <a:defRPr/>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a:p>
            <a:pPr marL="330137" lvl="1" indent="-330137" defTabSz="913874">
              <a:spcBef>
                <a:spcPts val="0"/>
              </a:spcBef>
              <a:spcAft>
                <a:spcPts val="588"/>
              </a:spcAft>
              <a:buBlip>
                <a:blip r:embed="rId3"/>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Create AAD and device polices that will secure development machines. For example, if a device gets lost, wipe the device.</a:t>
            </a:r>
          </a:p>
          <a:p>
            <a:pPr marL="330137" lvl="1" indent="-330137" defTabSz="913874">
              <a:spcBef>
                <a:spcPts val="0"/>
              </a:spcBef>
              <a:spcAft>
                <a:spcPts val="588"/>
              </a:spcAft>
              <a:buBlip>
                <a:blip r:embed="rId3"/>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Ensure all operations adhere to least-privileged principles. A privileged operation means granting more privileged access, adding a user, changing build / deployment steps, etc.</a:t>
            </a:r>
          </a:p>
          <a:p>
            <a:pPr marL="330137" lvl="1" indent="-330137" defTabSz="913874">
              <a:spcBef>
                <a:spcPts val="0"/>
              </a:spcBef>
              <a:spcAft>
                <a:spcPts val="588"/>
              </a:spcAft>
              <a:buBlip>
                <a:blip r:embed="rId3"/>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Run regular Identity Access Management scans that enforce least privileged access policies</a:t>
            </a:r>
          </a:p>
          <a:p>
            <a:pPr marL="330137" lvl="1" indent="-330137" defTabSz="913874">
              <a:spcBef>
                <a:spcPts val="0"/>
              </a:spcBef>
              <a:spcAft>
                <a:spcPts val="588"/>
              </a:spcAft>
              <a:buBlip>
                <a:blip r:embed="rId3"/>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Use multi-factor authentication and dual key/JIT approval for privileged operations and human-induced pushes, like CI/CD. Dual key addresses credential loss and malicious insiders, which is critical to use.</a:t>
            </a:r>
          </a:p>
          <a:p>
            <a:pPr marL="330137" lvl="1" indent="-330137" defTabSz="913874">
              <a:spcBef>
                <a:spcPts val="0"/>
              </a:spcBef>
              <a:spcAft>
                <a:spcPts val="588"/>
              </a:spcAft>
              <a:buBlip>
                <a:blip r:embed="rId3"/>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Enable endpoint protection</a:t>
            </a:r>
          </a:p>
          <a:p>
            <a:pPr marL="330137" lvl="1" indent="-330137" defTabSz="913874">
              <a:spcBef>
                <a:spcPts val="0"/>
              </a:spcBef>
              <a:spcAft>
                <a:spcPts val="588"/>
              </a:spcAft>
              <a:buBlip>
                <a:blip r:embed="rId3"/>
              </a:buBlip>
              <a:defRPr/>
            </a:pPr>
            <a:r>
              <a:rPr lang="en-US" sz="1765" dirty="0">
                <a:ln w="3175">
                  <a:noFill/>
                </a:ln>
                <a:gradFill>
                  <a:gsLst>
                    <a:gs pos="83000">
                      <a:srgbClr val="000000"/>
                    </a:gs>
                    <a:gs pos="100000">
                      <a:srgbClr val="000000"/>
                    </a:gs>
                  </a:gsLst>
                  <a:lin ang="5400000" scaled="1"/>
                </a:gradFill>
                <a:cs typeface="Segoe UI Semilight" panose="020B0402040204020203" pitchFamily="34" charset="0"/>
              </a:rPr>
              <a:t>And lastly, inject identity early in the automation pipeline: Injecting identity as early as possible into automation pipelines is a key step to minimizing the exposure of sensitive accounts and credentials.</a:t>
            </a:r>
          </a:p>
          <a:p>
            <a:pPr marL="0" indent="0">
              <a:lnSpc>
                <a:spcPct val="107000"/>
              </a:lnSpc>
              <a:spcBef>
                <a:spcPts val="0"/>
              </a:spcBef>
              <a:buNone/>
            </a:pPr>
            <a:endParaRPr lang="en-US" sz="1765" dirty="0">
              <a:ln w="3175">
                <a:noFill/>
              </a:ln>
              <a:gradFill>
                <a:gsLst>
                  <a:gs pos="83000">
                    <a:srgbClr val="000000"/>
                  </a:gs>
                  <a:gs pos="100000">
                    <a:srgbClr val="000000"/>
                  </a:gs>
                </a:gsLst>
                <a:lin ang="5400000" scaled="1"/>
              </a:gradFill>
              <a:cs typeface="Segoe UI Semilight" panose="020B0402040204020203" pitchFamily="34" charset="0"/>
            </a:endParaRPr>
          </a:p>
        </p:txBody>
      </p:sp>
    </p:spTree>
    <p:extLst>
      <p:ext uri="{BB962C8B-B14F-4D97-AF65-F5344CB8AC3E}">
        <p14:creationId xmlns:p14="http://schemas.microsoft.com/office/powerpoint/2010/main" val="419342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animEffect transition="in" filter="fade">
                                      <p:cBhvr>
                                        <p:cTn id="19" dur="500"/>
                                        <p:tgtEl>
                                          <p:spTgt spid="11">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par>
                                <p:cTn id="23" presetID="42" presetClass="path" presetSubtype="0" decel="100000" fill="hold" grpId="1" nodeType="withEffect">
                                  <p:stCondLst>
                                    <p:cond delay="0"/>
                                  </p:stCondLst>
                                  <p:childTnLst>
                                    <p:animMotion origin="layout" path="M 1.04167E-6 -2.96296E-6 L 0.02161 -0.00023 " pathEditMode="relative" rAng="0" ptsTypes="AA">
                                      <p:cBhvr>
                                        <p:cTn id="24" dur="500" spd="-100000" fill="hold"/>
                                        <p:tgtEl>
                                          <p:spTgt spid="11">
                                            <p:txEl>
                                              <p:pRg st="1" end="1"/>
                                            </p:txEl>
                                          </p:spTgt>
                                        </p:tgtEl>
                                        <p:attrNameLst>
                                          <p:attrName>ppt_x</p:attrName>
                                          <p:attrName>ppt_y</p:attrName>
                                        </p:attrNameLst>
                                      </p:cBhvr>
                                      <p:rCtr x="1081" y="-23"/>
                                    </p:animMotion>
                                  </p:childTnLst>
                                </p:cTn>
                              </p:par>
                              <p:par>
                                <p:cTn id="25" presetID="42" presetClass="path" presetSubtype="0" decel="100000" fill="hold" grpId="1" nodeType="withEffect">
                                  <p:stCondLst>
                                    <p:cond delay="0"/>
                                  </p:stCondLst>
                                  <p:childTnLst>
                                    <p:animMotion origin="layout" path="M 1.04167E-6 -2.96296E-6 L 0.02161 -0.00023 " pathEditMode="relative" rAng="0" ptsTypes="AA">
                                      <p:cBhvr>
                                        <p:cTn id="26" dur="500" spd="-100000" fill="hold"/>
                                        <p:tgtEl>
                                          <p:spTgt spid="11">
                                            <p:txEl>
                                              <p:pRg st="2" end="2"/>
                                            </p:txEl>
                                          </p:spTgt>
                                        </p:tgtEl>
                                        <p:attrNameLst>
                                          <p:attrName>ppt_x</p:attrName>
                                          <p:attrName>ppt_y</p:attrName>
                                        </p:attrNameLst>
                                      </p:cBhvr>
                                      <p:rCtr x="1081" y="-23"/>
                                    </p:animMotion>
                                  </p:childTnLst>
                                </p:cTn>
                              </p:par>
                              <p:par>
                                <p:cTn id="27" presetID="42" presetClass="path" presetSubtype="0" decel="100000" fill="hold" grpId="1" nodeType="withEffect">
                                  <p:stCondLst>
                                    <p:cond delay="0"/>
                                  </p:stCondLst>
                                  <p:childTnLst>
                                    <p:animMotion origin="layout" path="M 1.04167E-6 -2.96296E-6 L 0.02161 -0.00023 " pathEditMode="relative" rAng="0" ptsTypes="AA">
                                      <p:cBhvr>
                                        <p:cTn id="28" dur="500" spd="-100000" fill="hold"/>
                                        <p:tgtEl>
                                          <p:spTgt spid="11">
                                            <p:txEl>
                                              <p:pRg st="3" end="3"/>
                                            </p:txEl>
                                          </p:spTgt>
                                        </p:tgtEl>
                                        <p:attrNameLst>
                                          <p:attrName>ppt_x</p:attrName>
                                          <p:attrName>ppt_y</p:attrName>
                                        </p:attrNameLst>
                                      </p:cBhvr>
                                      <p:rCtr x="1081" y="-23"/>
                                    </p:animMotion>
                                  </p:childTnLst>
                                </p:cTn>
                              </p:par>
                              <p:par>
                                <p:cTn id="29" presetID="42" presetClass="path" presetSubtype="0" decel="100000" fill="hold" grpId="1" nodeType="withEffect">
                                  <p:stCondLst>
                                    <p:cond delay="0"/>
                                  </p:stCondLst>
                                  <p:childTnLst>
                                    <p:animMotion origin="layout" path="M 1.04167E-6 -2.96296E-6 L 0.02161 -0.00023 " pathEditMode="relative" rAng="0" ptsTypes="AA">
                                      <p:cBhvr>
                                        <p:cTn id="30" dur="500" spd="-100000" fill="hold"/>
                                        <p:tgtEl>
                                          <p:spTgt spid="11">
                                            <p:txEl>
                                              <p:pRg st="4" end="4"/>
                                            </p:txEl>
                                          </p:spTgt>
                                        </p:tgtEl>
                                        <p:attrNameLst>
                                          <p:attrName>ppt_x</p:attrName>
                                          <p:attrName>ppt_y</p:attrName>
                                        </p:attrNameLst>
                                      </p:cBhvr>
                                      <p:rCtr x="1081" y="-23"/>
                                    </p:animMotion>
                                  </p:childTnLst>
                                </p:cTn>
                              </p:par>
                              <p:par>
                                <p:cTn id="31" presetID="42" presetClass="path" presetSubtype="0" decel="100000" fill="hold" grpId="1" nodeType="withEffect">
                                  <p:stCondLst>
                                    <p:cond delay="0"/>
                                  </p:stCondLst>
                                  <p:childTnLst>
                                    <p:animMotion origin="layout" path="M 1.04167E-6 -2.96296E-6 L 0.02161 -0.00023 " pathEditMode="relative" rAng="0" ptsTypes="AA">
                                      <p:cBhvr>
                                        <p:cTn id="32" dur="500" spd="-100000" fill="hold"/>
                                        <p:tgtEl>
                                          <p:spTgt spid="11">
                                            <p:txEl>
                                              <p:pRg st="5" end="5"/>
                                            </p:txEl>
                                          </p:spTgt>
                                        </p:tgtEl>
                                        <p:attrNameLst>
                                          <p:attrName>ppt_x</p:attrName>
                                          <p:attrName>ppt_y</p:attrName>
                                        </p:attrNameLst>
                                      </p:cBhvr>
                                      <p:rCtr x="1081" y="-23"/>
                                    </p:animMotion>
                                  </p:childTnLst>
                                </p:cTn>
                              </p:par>
                              <p:par>
                                <p:cTn id="33" presetID="42" presetClass="path" presetSubtype="0" decel="100000" fill="hold" grpId="1" nodeType="withEffect">
                                  <p:stCondLst>
                                    <p:cond delay="0"/>
                                  </p:stCondLst>
                                  <p:childTnLst>
                                    <p:animMotion origin="layout" path="M 1.04167E-6 -2.96296E-6 L 0.02161 -0.00023 " pathEditMode="relative" rAng="0" ptsTypes="AA">
                                      <p:cBhvr>
                                        <p:cTn id="34" dur="500" spd="-100000" fill="hold"/>
                                        <p:tgtEl>
                                          <p:spTgt spid="11">
                                            <p:txEl>
                                              <p:pRg st="6" end="6"/>
                                            </p:txEl>
                                          </p:spTgt>
                                        </p:tgtEl>
                                        <p:attrNameLst>
                                          <p:attrName>ppt_x</p:attrName>
                                          <p:attrName>ppt_y</p:attrName>
                                        </p:attrNameLst>
                                      </p:cBhvr>
                                      <p:rCtr x="108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1" grpId="1"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6" name="Text Placeholder 3">
            <a:extLst>
              <a:ext uri="{FF2B5EF4-FFF2-40B4-BE49-F238E27FC236}">
                <a16:creationId xmlns:a16="http://schemas.microsoft.com/office/drawing/2014/main" id="{0FB7F4AB-EF89-85C7-503A-0EF90823425E}"/>
              </a:ext>
            </a:extLst>
          </p:cNvPr>
          <p:cNvSpPr>
            <a:spLocks noGrp="1"/>
          </p:cNvSpPr>
          <p:nvPr>
            <p:ph type="body" sz="quarter" idx="12"/>
          </p:nvPr>
        </p:nvSpPr>
        <p:spPr>
          <a:xfrm>
            <a:off x="585216" y="3977319"/>
            <a:ext cx="9144000" cy="2922595"/>
          </a:xfrm>
        </p:spPr>
        <p:txBody>
          <a:bodyPr/>
          <a:lstStyle/>
          <a:p>
            <a:pPr marR="0" lvl="0">
              <a:lnSpc>
                <a:spcPct val="107000"/>
              </a:lnSpc>
              <a:spcBef>
                <a:spcPts val="0"/>
              </a:spcBef>
              <a:spcAft>
                <a:spcPts val="0"/>
              </a:spcAft>
            </a:pPr>
            <a:r>
              <a:rPr lang="en-US" dirty="0"/>
              <a:t>Configure the </a:t>
            </a:r>
            <a:r>
              <a:rPr lang="en-US" dirty="0" err="1"/>
              <a:t>MyHealthClinic</a:t>
            </a:r>
            <a:r>
              <a:rPr lang="en-US" dirty="0"/>
              <a:t> project on Azure DevOps.</a:t>
            </a:r>
          </a:p>
          <a:p>
            <a:pPr marR="0" lvl="0">
              <a:lnSpc>
                <a:spcPct val="107000"/>
              </a:lnSpc>
              <a:spcBef>
                <a:spcPts val="0"/>
              </a:spcBef>
              <a:spcAft>
                <a:spcPts val="800"/>
              </a:spcAft>
            </a:pPr>
            <a:r>
              <a:rPr lang="en-US" dirty="0"/>
              <a:t>Integrate software composition analysis on Azure DevOps Pipeline</a:t>
            </a:r>
          </a:p>
          <a:p>
            <a:pPr marR="0" lvl="0">
              <a:lnSpc>
                <a:spcPct val="107000"/>
              </a:lnSpc>
              <a:spcBef>
                <a:spcPts val="0"/>
              </a:spcBef>
              <a:spcAft>
                <a:spcPts val="0"/>
              </a:spcAft>
            </a:pPr>
            <a:r>
              <a:rPr lang="en-US" dirty="0"/>
              <a:t>Configure the Microsoft Security DevOps Azure DevOps extension.</a:t>
            </a:r>
          </a:p>
          <a:p>
            <a:pPr marR="0" lvl="0">
              <a:lnSpc>
                <a:spcPct val="107000"/>
              </a:lnSpc>
              <a:spcBef>
                <a:spcPts val="0"/>
              </a:spcBef>
              <a:spcAft>
                <a:spcPts val="800"/>
              </a:spcAft>
            </a:pPr>
            <a:r>
              <a:rPr lang="en-US" dirty="0"/>
              <a:t>Configuring pipeline security and settings</a:t>
            </a:r>
          </a:p>
          <a:p>
            <a:pPr marR="0" lvl="0">
              <a:lnSpc>
                <a:spcPct val="107000"/>
              </a:lnSpc>
              <a:spcBef>
                <a:spcPts val="0"/>
              </a:spcBef>
              <a:spcAft>
                <a:spcPts val="800"/>
              </a:spcAft>
            </a:pPr>
            <a:endParaRPr lang="en-US" dirty="0"/>
          </a:p>
          <a:p>
            <a:pPr marR="0" lvl="0">
              <a:lnSpc>
                <a:spcPct val="107000"/>
              </a:lnSpc>
              <a:spcBef>
                <a:spcPts val="0"/>
              </a:spcBef>
              <a:spcAft>
                <a:spcPts val="800"/>
              </a:spcAft>
            </a:pPr>
            <a:endParaRPr lang="en-US" dirty="0"/>
          </a:p>
          <a:p>
            <a:endParaRPr lang="en-US" dirty="0"/>
          </a:p>
        </p:txBody>
      </p:sp>
    </p:spTree>
    <p:extLst>
      <p:ext uri="{BB962C8B-B14F-4D97-AF65-F5344CB8AC3E}">
        <p14:creationId xmlns:p14="http://schemas.microsoft.com/office/powerpoint/2010/main" val="3789856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457200"/>
            <a:ext cx="5507737" cy="553998"/>
          </a:xfrm>
        </p:spPr>
        <p:txBody>
          <a:bodyPr/>
          <a:lstStyle/>
          <a:p>
            <a:r>
              <a:rPr lang="en-US"/>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588263" y="1608245"/>
            <a:ext cx="5212080" cy="2320635"/>
          </a:xfrm>
        </p:spPr>
        <p:txBody>
          <a:bodyPr/>
          <a:lstStyle/>
          <a:p>
            <a:pPr marL="342900" indent="-342900">
              <a:buFont typeface="Arial" panose="020B0604020202020204" pitchFamily="34" charset="0"/>
              <a:buChar char="•"/>
            </a:pPr>
            <a:r>
              <a:rPr lang="en-US" sz="2000" dirty="0"/>
              <a:t>Introduction to DevSecOps</a:t>
            </a:r>
          </a:p>
          <a:p>
            <a:pPr marL="598488" lvl="1" indent="-342900">
              <a:buFont typeface="Arial" panose="020B0604020202020204" pitchFamily="34" charset="0"/>
              <a:buChar char="•"/>
            </a:pPr>
            <a:r>
              <a:rPr lang="en-US" sz="1200" dirty="0"/>
              <a:t>What is DevSecOps?</a:t>
            </a:r>
          </a:p>
          <a:p>
            <a:pPr marL="598488" lvl="1" indent="-342900">
              <a:buFont typeface="Arial" panose="020B0604020202020204" pitchFamily="34" charset="0"/>
              <a:buChar char="•"/>
            </a:pPr>
            <a:r>
              <a:rPr lang="en-US" sz="1200" dirty="0"/>
              <a:t>Challenges: Difficulties in adopting DevSecOps</a:t>
            </a:r>
          </a:p>
          <a:p>
            <a:pPr marL="598488" lvl="1" indent="-342900">
              <a:buFont typeface="Arial" panose="020B0604020202020204" pitchFamily="34" charset="0"/>
              <a:buChar char="•"/>
            </a:pPr>
            <a:r>
              <a:rPr lang="en-US" sz="1200" dirty="0"/>
              <a:t>Solution: How to execute DevSecOps</a:t>
            </a:r>
          </a:p>
          <a:p>
            <a:pPr marL="342900" indent="-342900">
              <a:buFont typeface="Arial" panose="020B0604020202020204" pitchFamily="34" charset="0"/>
              <a:buChar char="•"/>
            </a:pPr>
            <a:r>
              <a:rPr lang="en-US" sz="2000" dirty="0"/>
              <a:t>Secure the development environment</a:t>
            </a:r>
          </a:p>
          <a:p>
            <a:pPr marL="598488" lvl="1" indent="-342900">
              <a:buFont typeface="Arial" panose="020B0604020202020204" pitchFamily="34" charset="0"/>
              <a:buChar char="•"/>
            </a:pPr>
            <a:r>
              <a:rPr lang="en-US" sz="1200" dirty="0"/>
              <a:t>Secure machines</a:t>
            </a:r>
          </a:p>
          <a:p>
            <a:pPr marL="598488" lvl="1" indent="-342900">
              <a:buFont typeface="Arial" panose="020B0604020202020204" pitchFamily="34" charset="0"/>
              <a:buChar char="•"/>
            </a:pPr>
            <a:r>
              <a:rPr lang="en-US" sz="1200" dirty="0"/>
              <a:t>Secure the pipeline</a:t>
            </a:r>
          </a:p>
          <a:p>
            <a:pPr marL="598488" lvl="1" indent="-342900">
              <a:buFont typeface="Arial" panose="020B0604020202020204" pitchFamily="34" charset="0"/>
              <a:buChar char="•"/>
            </a:pPr>
            <a:r>
              <a:rPr lang="en-US" sz="1200" dirty="0"/>
              <a:t>Other security measures</a:t>
            </a:r>
          </a:p>
          <a:p>
            <a:pPr marL="598488" lvl="1" indent="-342900">
              <a:buFont typeface="Arial" panose="020B0604020202020204" pitchFamily="34" charset="0"/>
              <a:buChar char="•"/>
            </a:pPr>
            <a:r>
              <a:rPr lang="en-US" sz="1200" dirty="0"/>
              <a:t>Demo</a:t>
            </a:r>
          </a:p>
        </p:txBody>
      </p:sp>
    </p:spTree>
    <p:extLst>
      <p:ext uri="{BB962C8B-B14F-4D97-AF65-F5344CB8AC3E}">
        <p14:creationId xmlns:p14="http://schemas.microsoft.com/office/powerpoint/2010/main" val="25960835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8FA5A-C193-4EBE-9942-79EFA097BBAB}"/>
              </a:ext>
            </a:extLst>
          </p:cNvPr>
          <p:cNvSpPr>
            <a:spLocks noGrp="1"/>
          </p:cNvSpPr>
          <p:nvPr>
            <p:ph type="title"/>
          </p:nvPr>
        </p:nvSpPr>
        <p:spPr>
          <a:xfrm>
            <a:off x="588263" y="457200"/>
            <a:ext cx="11018520" cy="1661993"/>
          </a:xfrm>
        </p:spPr>
        <p:txBody>
          <a:bodyPr/>
          <a:lstStyle/>
          <a:p>
            <a:r>
              <a:rPr lang="en-US" dirty="0"/>
              <a:t>Enterprise security and</a:t>
            </a:r>
            <a:br>
              <a:rPr lang="en-US" dirty="0"/>
            </a:br>
            <a:r>
              <a:rPr lang="en-US" dirty="0"/>
              <a:t>development pain </a:t>
            </a:r>
            <a:br>
              <a:rPr lang="en-US" dirty="0"/>
            </a:br>
            <a:r>
              <a:rPr lang="en-US" dirty="0"/>
              <a:t>points</a:t>
            </a:r>
          </a:p>
        </p:txBody>
      </p:sp>
      <p:grpSp>
        <p:nvGrpSpPr>
          <p:cNvPr id="4" name="Group 3" descr="Chart placeholder">
            <a:extLst>
              <a:ext uri="{FF2B5EF4-FFF2-40B4-BE49-F238E27FC236}">
                <a16:creationId xmlns:a16="http://schemas.microsoft.com/office/drawing/2014/main" id="{6B6B3665-7729-8F4E-A1E4-E301940442F9}"/>
              </a:ext>
            </a:extLst>
          </p:cNvPr>
          <p:cNvGrpSpPr/>
          <p:nvPr/>
        </p:nvGrpSpPr>
        <p:grpSpPr>
          <a:xfrm>
            <a:off x="5316465" y="0"/>
            <a:ext cx="6875535" cy="4292600"/>
            <a:chOff x="5316465" y="0"/>
            <a:chExt cx="6875535" cy="4292600"/>
          </a:xfrm>
        </p:grpSpPr>
        <p:sp>
          <p:nvSpPr>
            <p:cNvPr id="2" name="Rectangle 1">
              <a:extLst>
                <a:ext uri="{FF2B5EF4-FFF2-40B4-BE49-F238E27FC236}">
                  <a16:creationId xmlns:a16="http://schemas.microsoft.com/office/drawing/2014/main" id="{CF07EEB4-4636-4D79-A619-DDFE654CF116}"/>
                </a:ext>
                <a:ext uri="{C183D7F6-B498-43B3-948B-1728B52AA6E4}">
                  <adec:decorative xmlns:adec="http://schemas.microsoft.com/office/drawing/2017/decorative" val="1"/>
                </a:ext>
              </a:extLst>
            </p:cNvPr>
            <p:cNvSpPr/>
            <p:nvPr/>
          </p:nvSpPr>
          <p:spPr bwMode="auto">
            <a:xfrm>
              <a:off x="5316465" y="0"/>
              <a:ext cx="6875535" cy="4292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Oval 5" descr="faded line ">
              <a:extLst>
                <a:ext uri="{FF2B5EF4-FFF2-40B4-BE49-F238E27FC236}">
                  <a16:creationId xmlns:a16="http://schemas.microsoft.com/office/drawing/2014/main" id="{F3C66F02-8F3A-4564-B3D1-6CE27A8624E4}"/>
                </a:ext>
              </a:extLst>
            </p:cNvPr>
            <p:cNvSpPr/>
            <p:nvPr/>
          </p:nvSpPr>
          <p:spPr>
            <a:xfrm>
              <a:off x="7346374" y="421825"/>
              <a:ext cx="2833253" cy="2833253"/>
            </a:xfrm>
            <a:prstGeom prst="ellipse">
              <a:avLst/>
            </a:prstGeom>
            <a:solidFill>
              <a:schemeClr val="accent1"/>
            </a:solidFill>
            <a:ln w="254000" cap="flat" cmpd="sng" algn="ctr">
              <a:solidFill>
                <a:sysClr val="window" lastClr="FFFFFF">
                  <a:alpha val="6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Text Placeholder 2">
              <a:extLst>
                <a:ext uri="{FF2B5EF4-FFF2-40B4-BE49-F238E27FC236}">
                  <a16:creationId xmlns:a16="http://schemas.microsoft.com/office/drawing/2014/main" id="{ABD63135-1693-4B10-94EF-6A14987B6645}"/>
                </a:ext>
              </a:extLst>
            </p:cNvPr>
            <p:cNvSpPr txBox="1">
              <a:spLocks/>
            </p:cNvSpPr>
            <p:nvPr/>
          </p:nvSpPr>
          <p:spPr>
            <a:xfrm>
              <a:off x="7701902" y="1412991"/>
              <a:ext cx="2243501" cy="785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6400" b="1" dirty="0">
                  <a:solidFill>
                    <a:prstClr val="white"/>
                  </a:solidFill>
                  <a:latin typeface="Segoe UI Semibold" panose="020B0502040204020203" pitchFamily="34" charset="0"/>
                  <a:cs typeface="Segoe UI Semibold" panose="020B0502040204020203" pitchFamily="34" charset="0"/>
                </a:rPr>
                <a:t>650</a:t>
              </a:r>
              <a:r>
                <a:rPr lang="en-AR" sz="6400" b="1" dirty="0">
                  <a:solidFill>
                    <a:prstClr val="white"/>
                  </a:solidFill>
                  <a:latin typeface="Segoe UI Semibold" panose="020B0502040204020203" pitchFamily="34" charset="0"/>
                  <a:cs typeface="Segoe UI Semibold" panose="020B0502040204020203" pitchFamily="34" charset="0"/>
                </a:rPr>
                <a:t>%</a:t>
              </a:r>
            </a:p>
          </p:txBody>
        </p:sp>
      </p:grpSp>
      <p:grpSp>
        <p:nvGrpSpPr>
          <p:cNvPr id="8" name="Group 7" descr="Chart placeholder">
            <a:extLst>
              <a:ext uri="{FF2B5EF4-FFF2-40B4-BE49-F238E27FC236}">
                <a16:creationId xmlns:a16="http://schemas.microsoft.com/office/drawing/2014/main" id="{783A796C-1C70-B84B-BE49-9EBFE5A25FEB}"/>
              </a:ext>
            </a:extLst>
          </p:cNvPr>
          <p:cNvGrpSpPr/>
          <p:nvPr/>
        </p:nvGrpSpPr>
        <p:grpSpPr>
          <a:xfrm>
            <a:off x="6173006" y="4292600"/>
            <a:ext cx="3004947" cy="2565400"/>
            <a:chOff x="5316471" y="4292600"/>
            <a:chExt cx="3004947" cy="2565400"/>
          </a:xfrm>
        </p:grpSpPr>
        <p:sp>
          <p:nvSpPr>
            <p:cNvPr id="17" name="Rectangle 16">
              <a:extLst>
                <a:ext uri="{FF2B5EF4-FFF2-40B4-BE49-F238E27FC236}">
                  <a16:creationId xmlns:a16="http://schemas.microsoft.com/office/drawing/2014/main" id="{3A8E45CB-CAEB-4282-BE85-31C1ED2271A3}"/>
                </a:ext>
                <a:ext uri="{C183D7F6-B498-43B3-948B-1728B52AA6E4}">
                  <adec:decorative xmlns:adec="http://schemas.microsoft.com/office/drawing/2017/decorative" val="1"/>
                </a:ext>
              </a:extLst>
            </p:cNvPr>
            <p:cNvSpPr/>
            <p:nvPr/>
          </p:nvSpPr>
          <p:spPr bwMode="auto">
            <a:xfrm>
              <a:off x="5316471" y="4292600"/>
              <a:ext cx="3004947" cy="25654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Oval 9" descr="faded line">
              <a:extLst>
                <a:ext uri="{FF2B5EF4-FFF2-40B4-BE49-F238E27FC236}">
                  <a16:creationId xmlns:a16="http://schemas.microsoft.com/office/drawing/2014/main" id="{09F3216A-4F6D-46CF-B709-2ACC1EC6DCC0}"/>
                </a:ext>
              </a:extLst>
            </p:cNvPr>
            <p:cNvSpPr/>
            <p:nvPr/>
          </p:nvSpPr>
          <p:spPr>
            <a:xfrm>
              <a:off x="6100799" y="4516281"/>
              <a:ext cx="1423551" cy="1423551"/>
            </a:xfrm>
            <a:prstGeom prst="ellipse">
              <a:avLst/>
            </a:prstGeom>
            <a:noFill/>
            <a:ln w="130175" cap="flat" cmpd="sng" algn="ctr">
              <a:solidFill>
                <a:sysClr val="window" lastClr="FFFFFF">
                  <a:alpha val="6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Arc 11" descr="percentage arc">
              <a:extLst>
                <a:ext uri="{FF2B5EF4-FFF2-40B4-BE49-F238E27FC236}">
                  <a16:creationId xmlns:a16="http://schemas.microsoft.com/office/drawing/2014/main" id="{61E911F8-6A7A-43B1-A9C8-435AB05827A5}"/>
                </a:ext>
              </a:extLst>
            </p:cNvPr>
            <p:cNvSpPr/>
            <p:nvPr/>
          </p:nvSpPr>
          <p:spPr>
            <a:xfrm>
              <a:off x="6100798" y="4527858"/>
              <a:ext cx="1423551" cy="1423551"/>
            </a:xfrm>
            <a:prstGeom prst="arc">
              <a:avLst>
                <a:gd name="adj1" fmla="val 16200000"/>
                <a:gd name="adj2" fmla="val 21584601"/>
              </a:avLst>
            </a:prstGeom>
            <a:noFill/>
            <a:ln w="130175" cap="rnd" cmpd="sng" algn="ctr">
              <a:solidFill>
                <a:sysClr val="window" lastClr="FFFFFF"/>
              </a:solidFill>
              <a:prstDash val="solid"/>
              <a:round/>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Text Placeholder 2">
              <a:extLst>
                <a:ext uri="{FF2B5EF4-FFF2-40B4-BE49-F238E27FC236}">
                  <a16:creationId xmlns:a16="http://schemas.microsoft.com/office/drawing/2014/main" id="{09B48062-E974-439A-BAD8-89379D7B505B}"/>
                </a:ext>
              </a:extLst>
            </p:cNvPr>
            <p:cNvSpPr txBox="1">
              <a:spLocks/>
            </p:cNvSpPr>
            <p:nvPr/>
          </p:nvSpPr>
          <p:spPr>
            <a:xfrm>
              <a:off x="6293640" y="4991269"/>
              <a:ext cx="1037866" cy="5881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solidFill>
                    <a:prstClr val="white"/>
                  </a:solidFill>
                  <a:latin typeface="Segoe UI Semibold" panose="020B0502040204020203" pitchFamily="34" charset="0"/>
                  <a:cs typeface="Segoe UI Semibold" panose="020B0502040204020203" pitchFamily="34" charset="0"/>
                </a:rPr>
                <a:t>69</a:t>
              </a:r>
              <a:r>
                <a:rPr lang="en-AR" sz="3200" dirty="0">
                  <a:solidFill>
                    <a:prstClr val="white"/>
                  </a:solidFill>
                  <a:latin typeface="Segoe UI Semibold" panose="020B0502040204020203" pitchFamily="34" charset="0"/>
                  <a:cs typeface="Segoe UI Semibold" panose="020B0502040204020203" pitchFamily="34" charset="0"/>
                </a:rPr>
                <a:t>%</a:t>
              </a:r>
            </a:p>
          </p:txBody>
        </p:sp>
      </p:grpSp>
      <p:grpSp>
        <p:nvGrpSpPr>
          <p:cNvPr id="11" name="Group 10" descr="Chart placeholder">
            <a:extLst>
              <a:ext uri="{FF2B5EF4-FFF2-40B4-BE49-F238E27FC236}">
                <a16:creationId xmlns:a16="http://schemas.microsoft.com/office/drawing/2014/main" id="{817B7E90-46BC-194A-8730-20BEF6ABCE6C}"/>
              </a:ext>
            </a:extLst>
          </p:cNvPr>
          <p:cNvGrpSpPr/>
          <p:nvPr/>
        </p:nvGrpSpPr>
        <p:grpSpPr>
          <a:xfrm>
            <a:off x="9182413" y="4292600"/>
            <a:ext cx="3004947" cy="2565400"/>
            <a:chOff x="8777294" y="4292600"/>
            <a:chExt cx="3004947" cy="2565400"/>
          </a:xfrm>
        </p:grpSpPr>
        <p:sp>
          <p:nvSpPr>
            <p:cNvPr id="18" name="Rectangle 17">
              <a:extLst>
                <a:ext uri="{FF2B5EF4-FFF2-40B4-BE49-F238E27FC236}">
                  <a16:creationId xmlns:a16="http://schemas.microsoft.com/office/drawing/2014/main" id="{0891B63D-12AE-4408-B1E2-2115383875D0}"/>
                </a:ext>
                <a:ext uri="{C183D7F6-B498-43B3-948B-1728B52AA6E4}">
                  <adec:decorative xmlns:adec="http://schemas.microsoft.com/office/drawing/2017/decorative" val="1"/>
                </a:ext>
              </a:extLst>
            </p:cNvPr>
            <p:cNvSpPr/>
            <p:nvPr/>
          </p:nvSpPr>
          <p:spPr bwMode="auto">
            <a:xfrm>
              <a:off x="8777294" y="4292600"/>
              <a:ext cx="3004947" cy="2565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descr="faded line">
              <a:extLst>
                <a:ext uri="{FF2B5EF4-FFF2-40B4-BE49-F238E27FC236}">
                  <a16:creationId xmlns:a16="http://schemas.microsoft.com/office/drawing/2014/main" id="{3AD28F2F-1486-4E38-9048-02DB0305517F}"/>
                </a:ext>
              </a:extLst>
            </p:cNvPr>
            <p:cNvSpPr/>
            <p:nvPr/>
          </p:nvSpPr>
          <p:spPr>
            <a:xfrm>
              <a:off x="9757609" y="4516280"/>
              <a:ext cx="1423551" cy="1423551"/>
            </a:xfrm>
            <a:prstGeom prst="ellipse">
              <a:avLst/>
            </a:prstGeom>
            <a:noFill/>
            <a:ln w="130175" cap="flat" cmpd="sng" algn="ctr">
              <a:solidFill>
                <a:sysClr val="window" lastClr="FFFFFF">
                  <a:alpha val="6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Arc 14" descr="percentage arc">
              <a:extLst>
                <a:ext uri="{FF2B5EF4-FFF2-40B4-BE49-F238E27FC236}">
                  <a16:creationId xmlns:a16="http://schemas.microsoft.com/office/drawing/2014/main" id="{C20EF8B2-6E62-4788-A3F4-63EEC38BC370}"/>
                </a:ext>
              </a:extLst>
            </p:cNvPr>
            <p:cNvSpPr/>
            <p:nvPr/>
          </p:nvSpPr>
          <p:spPr>
            <a:xfrm>
              <a:off x="9757609" y="4516283"/>
              <a:ext cx="1423551" cy="1423551"/>
            </a:xfrm>
            <a:prstGeom prst="arc">
              <a:avLst>
                <a:gd name="adj1" fmla="val 16200000"/>
                <a:gd name="adj2" fmla="val 10815526"/>
              </a:avLst>
            </a:prstGeom>
            <a:noFill/>
            <a:ln w="130175" cap="rnd" cmpd="sng" algn="ctr">
              <a:solidFill>
                <a:sysClr val="window" lastClr="FFFFFF"/>
              </a:solidFill>
              <a:prstDash val="solid"/>
              <a:round/>
              <a:tailEnd type="oval" w="sm" len="sm"/>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2">
              <a:extLst>
                <a:ext uri="{FF2B5EF4-FFF2-40B4-BE49-F238E27FC236}">
                  <a16:creationId xmlns:a16="http://schemas.microsoft.com/office/drawing/2014/main" id="{FE5DCC7D-B31A-4A1A-9DCB-7823E2D0B5EB}"/>
                </a:ext>
              </a:extLst>
            </p:cNvPr>
            <p:cNvSpPr txBox="1">
              <a:spLocks/>
            </p:cNvSpPr>
            <p:nvPr/>
          </p:nvSpPr>
          <p:spPr>
            <a:xfrm>
              <a:off x="9937017" y="4955583"/>
              <a:ext cx="1037866" cy="5881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a:solidFill>
                    <a:prstClr val="white"/>
                  </a:solidFill>
                  <a:latin typeface="Segoe UI Semibold" panose="020B0502040204020203" pitchFamily="34" charset="0"/>
                  <a:cs typeface="Segoe UI Semibold" panose="020B0502040204020203" pitchFamily="34" charset="0"/>
                </a:rPr>
                <a:t>75</a:t>
              </a:r>
              <a:r>
                <a:rPr lang="en-AR" sz="3200">
                  <a:solidFill>
                    <a:prstClr val="white"/>
                  </a:solidFill>
                  <a:latin typeface="Segoe UI Semibold" panose="020B0502040204020203" pitchFamily="34" charset="0"/>
                  <a:cs typeface="Segoe UI Semibold" panose="020B0502040204020203" pitchFamily="34" charset="0"/>
                </a:rPr>
                <a:t>%</a:t>
              </a:r>
            </a:p>
          </p:txBody>
        </p:sp>
      </p:grpSp>
      <p:sp>
        <p:nvSpPr>
          <p:cNvPr id="19" name="TextBox 18">
            <a:extLst>
              <a:ext uri="{FF2B5EF4-FFF2-40B4-BE49-F238E27FC236}">
                <a16:creationId xmlns:a16="http://schemas.microsoft.com/office/drawing/2014/main" id="{1891E4F1-5142-4388-C5D0-63CBE43A9179}"/>
              </a:ext>
            </a:extLst>
          </p:cNvPr>
          <p:cNvSpPr txBox="1"/>
          <p:nvPr/>
        </p:nvSpPr>
        <p:spPr>
          <a:xfrm>
            <a:off x="6096000" y="3432196"/>
            <a:ext cx="6403083" cy="307777"/>
          </a:xfrm>
          <a:prstGeom prst="rect">
            <a:avLst/>
          </a:prstGeom>
          <a:noFill/>
        </p:spPr>
        <p:txBody>
          <a:bodyPr wrap="square" lIns="0" tIns="0" rIns="0" bIns="0" rtlCol="0">
            <a:spAutoFit/>
          </a:bodyPr>
          <a:lstStyle/>
          <a:p>
            <a:pPr>
              <a:spcAft>
                <a:spcPts val="1200"/>
              </a:spcAft>
            </a:pPr>
            <a:r>
              <a:rPr lang="en-US" sz="2000" dirty="0">
                <a:solidFill>
                  <a:schemeClr val="bg1"/>
                </a:solidFill>
                <a:latin typeface="Segoe UI" panose="020B0502040204020203" pitchFamily="34" charset="0"/>
                <a:cs typeface="Segoe UI" panose="020B0502040204020203" pitchFamily="34" charset="0"/>
              </a:rPr>
              <a:t>Increase in supply chain attacks from 2020 - 2021</a:t>
            </a:r>
            <a:endParaRPr lang="en-US" sz="2000" dirty="0">
              <a:solidFill>
                <a:schemeClr val="bg1"/>
              </a:solidFill>
            </a:endParaRPr>
          </a:p>
        </p:txBody>
      </p:sp>
      <p:grpSp>
        <p:nvGrpSpPr>
          <p:cNvPr id="20" name="Group 19" descr="Chart placeholder">
            <a:extLst>
              <a:ext uri="{FF2B5EF4-FFF2-40B4-BE49-F238E27FC236}">
                <a16:creationId xmlns:a16="http://schemas.microsoft.com/office/drawing/2014/main" id="{0BFE5236-7390-F724-C9C2-4069C83BCBC4}"/>
              </a:ext>
            </a:extLst>
          </p:cNvPr>
          <p:cNvGrpSpPr/>
          <p:nvPr/>
        </p:nvGrpSpPr>
        <p:grpSpPr>
          <a:xfrm>
            <a:off x="3107641" y="4294525"/>
            <a:ext cx="3065046" cy="2565400"/>
            <a:chOff x="5189144" y="4292600"/>
            <a:chExt cx="3065046" cy="2565400"/>
          </a:xfrm>
          <a:solidFill>
            <a:schemeClr val="accent2"/>
          </a:solidFill>
        </p:grpSpPr>
        <p:sp>
          <p:nvSpPr>
            <p:cNvPr id="22" name="Rectangle 21">
              <a:extLst>
                <a:ext uri="{FF2B5EF4-FFF2-40B4-BE49-F238E27FC236}">
                  <a16:creationId xmlns:a16="http://schemas.microsoft.com/office/drawing/2014/main" id="{53BEA0D4-802B-5B37-94DA-2094CA891EC1}"/>
                </a:ext>
                <a:ext uri="{C183D7F6-B498-43B3-948B-1728B52AA6E4}">
                  <adec:decorative xmlns:adec="http://schemas.microsoft.com/office/drawing/2017/decorative" val="1"/>
                </a:ext>
              </a:extLst>
            </p:cNvPr>
            <p:cNvSpPr/>
            <p:nvPr/>
          </p:nvSpPr>
          <p:spPr bwMode="auto">
            <a:xfrm>
              <a:off x="5189144" y="4292600"/>
              <a:ext cx="3065046" cy="256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descr="faded line">
              <a:extLst>
                <a:ext uri="{FF2B5EF4-FFF2-40B4-BE49-F238E27FC236}">
                  <a16:creationId xmlns:a16="http://schemas.microsoft.com/office/drawing/2014/main" id="{A28EFAE5-2F84-C2E5-CBBC-CDF5C50F5D95}"/>
                </a:ext>
              </a:extLst>
            </p:cNvPr>
            <p:cNvSpPr/>
            <p:nvPr/>
          </p:nvSpPr>
          <p:spPr>
            <a:xfrm>
              <a:off x="5973476" y="4458408"/>
              <a:ext cx="1423551" cy="1423551"/>
            </a:xfrm>
            <a:prstGeom prst="ellipse">
              <a:avLst/>
            </a:prstGeom>
            <a:grpFill/>
            <a:ln w="130175" cap="flat" cmpd="sng" algn="ctr">
              <a:solidFill>
                <a:sysClr val="window" lastClr="FFFFFF">
                  <a:alpha val="6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Text Placeholder 2">
              <a:extLst>
                <a:ext uri="{FF2B5EF4-FFF2-40B4-BE49-F238E27FC236}">
                  <a16:creationId xmlns:a16="http://schemas.microsoft.com/office/drawing/2014/main" id="{F661982F-AC17-5924-2672-BC89593A598E}"/>
                </a:ext>
              </a:extLst>
            </p:cNvPr>
            <p:cNvSpPr txBox="1">
              <a:spLocks/>
            </p:cNvSpPr>
            <p:nvPr/>
          </p:nvSpPr>
          <p:spPr>
            <a:xfrm>
              <a:off x="6162526" y="4806069"/>
              <a:ext cx="1000352" cy="588169"/>
            </a:xfrm>
            <a:prstGeom prst="rect">
              <a:avLst/>
            </a:prstGeom>
            <a:gr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prstClr val="white"/>
                  </a:solidFill>
                  <a:latin typeface="Segoe UI Semibold" panose="020B0502040204020203" pitchFamily="34" charset="0"/>
                  <a:cs typeface="Segoe UI Semibold" panose="020B0502040204020203" pitchFamily="34" charset="0"/>
                </a:rPr>
                <a:t>3 days</a:t>
              </a:r>
              <a:endParaRPr lang="en-AR" dirty="0">
                <a:solidFill>
                  <a:prstClr val="white"/>
                </a:solidFill>
                <a:latin typeface="Segoe UI Semibold" panose="020B0502040204020203" pitchFamily="34" charset="0"/>
                <a:cs typeface="Segoe UI Semibold" panose="020B0502040204020203" pitchFamily="34" charset="0"/>
              </a:endParaRPr>
            </a:p>
          </p:txBody>
        </p:sp>
      </p:grpSp>
      <p:grpSp>
        <p:nvGrpSpPr>
          <p:cNvPr id="26" name="Group 25" descr="Chart placeholder">
            <a:extLst>
              <a:ext uri="{FF2B5EF4-FFF2-40B4-BE49-F238E27FC236}">
                <a16:creationId xmlns:a16="http://schemas.microsoft.com/office/drawing/2014/main" id="{18CF50BA-63A1-F507-6EED-38E9F99A44C4}"/>
              </a:ext>
            </a:extLst>
          </p:cNvPr>
          <p:cNvGrpSpPr/>
          <p:nvPr/>
        </p:nvGrpSpPr>
        <p:grpSpPr>
          <a:xfrm>
            <a:off x="5613" y="4294525"/>
            <a:ext cx="3095095" cy="2565400"/>
            <a:chOff x="5316469" y="4292600"/>
            <a:chExt cx="3095095" cy="2565400"/>
          </a:xfrm>
          <a:solidFill>
            <a:schemeClr val="accent1"/>
          </a:solidFill>
        </p:grpSpPr>
        <p:sp>
          <p:nvSpPr>
            <p:cNvPr id="29" name="Rectangle 28">
              <a:extLst>
                <a:ext uri="{FF2B5EF4-FFF2-40B4-BE49-F238E27FC236}">
                  <a16:creationId xmlns:a16="http://schemas.microsoft.com/office/drawing/2014/main" id="{EF123223-422F-2F7C-E80E-8190077F6C4C}"/>
                </a:ext>
                <a:ext uri="{C183D7F6-B498-43B3-948B-1728B52AA6E4}">
                  <adec:decorative xmlns:adec="http://schemas.microsoft.com/office/drawing/2017/decorative" val="1"/>
                </a:ext>
              </a:extLst>
            </p:cNvPr>
            <p:cNvSpPr/>
            <p:nvPr/>
          </p:nvSpPr>
          <p:spPr bwMode="auto">
            <a:xfrm>
              <a:off x="5316469" y="4292600"/>
              <a:ext cx="3095095" cy="2565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descr="faded line">
              <a:extLst>
                <a:ext uri="{FF2B5EF4-FFF2-40B4-BE49-F238E27FC236}">
                  <a16:creationId xmlns:a16="http://schemas.microsoft.com/office/drawing/2014/main" id="{FC8E460A-BBAD-421F-DC25-A5632CEF346F}"/>
                </a:ext>
              </a:extLst>
            </p:cNvPr>
            <p:cNvSpPr/>
            <p:nvPr/>
          </p:nvSpPr>
          <p:spPr>
            <a:xfrm>
              <a:off x="6089224" y="4458409"/>
              <a:ext cx="1423551" cy="1423551"/>
            </a:xfrm>
            <a:prstGeom prst="ellipse">
              <a:avLst/>
            </a:prstGeom>
            <a:grpFill/>
            <a:ln w="130175" cap="flat" cmpd="sng" algn="ctr">
              <a:solidFill>
                <a:sysClr val="window" lastClr="FFFFFF">
                  <a:alpha val="6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6" name="Text Placeholder 2">
              <a:extLst>
                <a:ext uri="{FF2B5EF4-FFF2-40B4-BE49-F238E27FC236}">
                  <a16:creationId xmlns:a16="http://schemas.microsoft.com/office/drawing/2014/main" id="{E6B541AC-1347-234B-C591-7B051047446C}"/>
                </a:ext>
              </a:extLst>
            </p:cNvPr>
            <p:cNvSpPr txBox="1">
              <a:spLocks/>
            </p:cNvSpPr>
            <p:nvPr/>
          </p:nvSpPr>
          <p:spPr>
            <a:xfrm>
              <a:off x="6282067" y="4944970"/>
              <a:ext cx="1037866" cy="588169"/>
            </a:xfrm>
            <a:prstGeom prst="rect">
              <a:avLst/>
            </a:prstGeom>
            <a:grp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solidFill>
                    <a:prstClr val="white"/>
                  </a:solidFill>
                  <a:latin typeface="Segoe UI Semibold" panose="020B0502040204020203" pitchFamily="34" charset="0"/>
                  <a:cs typeface="Segoe UI Semibold" panose="020B0502040204020203" pitchFamily="34" charset="0"/>
                </a:rPr>
                <a:t>60x</a:t>
              </a:r>
              <a:endParaRPr lang="en-AR" sz="3200" dirty="0">
                <a:solidFill>
                  <a:prstClr val="white"/>
                </a:solidFill>
                <a:latin typeface="Segoe UI Semibold" panose="020B0502040204020203" pitchFamily="34" charset="0"/>
                <a:cs typeface="Segoe UI Semibold" panose="020B0502040204020203" pitchFamily="34" charset="0"/>
              </a:endParaRPr>
            </a:p>
          </p:txBody>
        </p:sp>
      </p:grpSp>
      <p:sp>
        <p:nvSpPr>
          <p:cNvPr id="37" name="TextBox 36">
            <a:extLst>
              <a:ext uri="{FF2B5EF4-FFF2-40B4-BE49-F238E27FC236}">
                <a16:creationId xmlns:a16="http://schemas.microsoft.com/office/drawing/2014/main" id="{0EEFA8A6-C4A6-E55D-F4DF-F55A56D245C7}"/>
              </a:ext>
            </a:extLst>
          </p:cNvPr>
          <p:cNvSpPr txBox="1"/>
          <p:nvPr/>
        </p:nvSpPr>
        <p:spPr>
          <a:xfrm>
            <a:off x="113818" y="6020152"/>
            <a:ext cx="2900229" cy="646331"/>
          </a:xfrm>
          <a:prstGeom prst="rect">
            <a:avLst/>
          </a:prstGeom>
          <a:noFill/>
        </p:spPr>
        <p:txBody>
          <a:bodyPr wrap="square" lIns="0" tIns="0" rIns="0" bIns="0" rtlCol="0">
            <a:spAutoFit/>
          </a:bodyPr>
          <a:lstStyle/>
          <a:p>
            <a:pPr>
              <a:spcAft>
                <a:spcPts val="1200"/>
              </a:spcAft>
            </a:pPr>
            <a:r>
              <a:rPr lang="en-US" sz="1400" b="1" dirty="0">
                <a:solidFill>
                  <a:schemeClr val="bg1"/>
                </a:solidFill>
                <a:latin typeface="Segoe UI" panose="020B0502040204020203" pitchFamily="34" charset="0"/>
                <a:cs typeface="Segoe UI" panose="020B0502040204020203" pitchFamily="34" charset="0"/>
              </a:rPr>
              <a:t>Security cost </a:t>
            </a:r>
            <a:r>
              <a:rPr lang="en-US" sz="1400" dirty="0">
                <a:solidFill>
                  <a:schemeClr val="bg1"/>
                </a:solidFill>
                <a:latin typeface="Segoe UI" panose="020B0502040204020203" pitchFamily="34" charset="0"/>
                <a:cs typeface="Segoe UI" panose="020B0502040204020203" pitchFamily="34" charset="0"/>
              </a:rPr>
              <a:t>to fix a security defect in production rather than in development</a:t>
            </a:r>
            <a:endParaRPr lang="en-US" sz="1400" dirty="0">
              <a:solidFill>
                <a:schemeClr val="bg1"/>
              </a:solidFill>
            </a:endParaRPr>
          </a:p>
        </p:txBody>
      </p:sp>
      <p:sp>
        <p:nvSpPr>
          <p:cNvPr id="38" name="TextBox 37">
            <a:extLst>
              <a:ext uri="{FF2B5EF4-FFF2-40B4-BE49-F238E27FC236}">
                <a16:creationId xmlns:a16="http://schemas.microsoft.com/office/drawing/2014/main" id="{473ED326-153A-F503-516B-08F5583229C5}"/>
              </a:ext>
            </a:extLst>
          </p:cNvPr>
          <p:cNvSpPr txBox="1"/>
          <p:nvPr/>
        </p:nvSpPr>
        <p:spPr>
          <a:xfrm>
            <a:off x="3275634" y="6022077"/>
            <a:ext cx="2900229" cy="646331"/>
          </a:xfrm>
          <a:prstGeom prst="rect">
            <a:avLst/>
          </a:prstGeom>
          <a:noFill/>
        </p:spPr>
        <p:txBody>
          <a:bodyPr wrap="square" lIns="0" tIns="0" rIns="0" bIns="0" rtlCol="0">
            <a:spAutoFit/>
          </a:bodyPr>
          <a:lstStyle/>
          <a:p>
            <a:pPr>
              <a:spcAft>
                <a:spcPts val="1200"/>
              </a:spcAft>
            </a:pPr>
            <a:r>
              <a:rPr lang="en-US" sz="1400" b="1" dirty="0">
                <a:solidFill>
                  <a:schemeClr val="bg1"/>
                </a:solidFill>
                <a:latin typeface="Segoe UI" panose="020B0502040204020203" pitchFamily="34" charset="0"/>
                <a:cs typeface="Segoe UI" panose="020B0502040204020203" pitchFamily="34" charset="0"/>
              </a:rPr>
              <a:t>Exploitation time </a:t>
            </a:r>
            <a:r>
              <a:rPr lang="en-US" sz="1400" dirty="0">
                <a:solidFill>
                  <a:schemeClr val="bg1"/>
                </a:solidFill>
                <a:latin typeface="Segoe UI" panose="020B0502040204020203" pitchFamily="34" charset="0"/>
                <a:cs typeface="Segoe UI" panose="020B0502040204020203" pitchFamily="34" charset="0"/>
              </a:rPr>
              <a:t>– Average time it takes for a hacker to exploit a vulnerability</a:t>
            </a:r>
            <a:endParaRPr lang="en-US" sz="1400" dirty="0">
              <a:solidFill>
                <a:schemeClr val="bg1"/>
              </a:solidFill>
            </a:endParaRPr>
          </a:p>
        </p:txBody>
      </p:sp>
      <p:sp>
        <p:nvSpPr>
          <p:cNvPr id="39" name="TextBox 38">
            <a:extLst>
              <a:ext uri="{FF2B5EF4-FFF2-40B4-BE49-F238E27FC236}">
                <a16:creationId xmlns:a16="http://schemas.microsoft.com/office/drawing/2014/main" id="{4CB6798C-8F32-D5F4-BEA2-C5F185FD5DB1}"/>
              </a:ext>
            </a:extLst>
          </p:cNvPr>
          <p:cNvSpPr txBox="1"/>
          <p:nvPr/>
        </p:nvSpPr>
        <p:spPr>
          <a:xfrm>
            <a:off x="9306055" y="6103103"/>
            <a:ext cx="2900229" cy="646331"/>
          </a:xfrm>
          <a:prstGeom prst="rect">
            <a:avLst/>
          </a:prstGeom>
          <a:noFill/>
        </p:spPr>
        <p:txBody>
          <a:bodyPr wrap="square" lIns="0" tIns="0" rIns="0" bIns="0" rtlCol="0">
            <a:spAutoFit/>
          </a:bodyPr>
          <a:lstStyle/>
          <a:p>
            <a:pPr>
              <a:spcAft>
                <a:spcPts val="1200"/>
              </a:spcAft>
            </a:pPr>
            <a:r>
              <a:rPr lang="en-US" sz="1400" b="1" dirty="0">
                <a:solidFill>
                  <a:schemeClr val="bg1"/>
                </a:solidFill>
                <a:latin typeface="Segoe UI" panose="020B0502040204020203" pitchFamily="34" charset="0"/>
                <a:cs typeface="Segoe UI" panose="020B0502040204020203" pitchFamily="34" charset="0"/>
              </a:rPr>
              <a:t>Open-source adoption </a:t>
            </a:r>
            <a:r>
              <a:rPr lang="en-US" sz="1400" dirty="0">
                <a:solidFill>
                  <a:schemeClr val="bg1"/>
                </a:solidFill>
                <a:latin typeface="Segoe UI" panose="020B0502040204020203" pitchFamily="34" charset="0"/>
                <a:cs typeface="Segoe UI" panose="020B0502040204020203" pitchFamily="34" charset="0"/>
              </a:rPr>
              <a:t>– Average percentage of open-source code in audited code bases.</a:t>
            </a:r>
            <a:endParaRPr lang="en-US" sz="1400" dirty="0">
              <a:solidFill>
                <a:schemeClr val="bg1"/>
              </a:solidFill>
            </a:endParaRPr>
          </a:p>
        </p:txBody>
      </p:sp>
      <p:sp>
        <p:nvSpPr>
          <p:cNvPr id="40" name="TextBox 39">
            <a:extLst>
              <a:ext uri="{FF2B5EF4-FFF2-40B4-BE49-F238E27FC236}">
                <a16:creationId xmlns:a16="http://schemas.microsoft.com/office/drawing/2014/main" id="{EE3100F0-2662-B425-5DD6-16F0E104194A}"/>
              </a:ext>
            </a:extLst>
          </p:cNvPr>
          <p:cNvSpPr txBox="1"/>
          <p:nvPr/>
        </p:nvSpPr>
        <p:spPr>
          <a:xfrm>
            <a:off x="6275416" y="6105030"/>
            <a:ext cx="2900229" cy="430887"/>
          </a:xfrm>
          <a:prstGeom prst="rect">
            <a:avLst/>
          </a:prstGeom>
          <a:noFill/>
        </p:spPr>
        <p:txBody>
          <a:bodyPr wrap="square" lIns="0" tIns="0" rIns="0" bIns="0" rtlCol="0">
            <a:spAutoFit/>
          </a:bodyPr>
          <a:lstStyle/>
          <a:p>
            <a:pPr>
              <a:spcAft>
                <a:spcPts val="1200"/>
              </a:spcAft>
            </a:pPr>
            <a:r>
              <a:rPr lang="en-US" sz="1400" dirty="0">
                <a:solidFill>
                  <a:schemeClr val="bg1"/>
                </a:solidFill>
                <a:latin typeface="Segoe UI" panose="020B0502040204020203" pitchFamily="34" charset="0"/>
                <a:cs typeface="Segoe UI" panose="020B0502040204020203" pitchFamily="34" charset="0"/>
              </a:rPr>
              <a:t>Of </a:t>
            </a:r>
            <a:r>
              <a:rPr lang="en-US" sz="1400" b="1" dirty="0">
                <a:solidFill>
                  <a:schemeClr val="bg1"/>
                </a:solidFill>
                <a:latin typeface="Segoe UI" panose="020B0502040204020203" pitchFamily="34" charset="0"/>
                <a:cs typeface="Segoe UI" panose="020B0502040204020203" pitchFamily="34" charset="0"/>
              </a:rPr>
              <a:t>third-party dependency </a:t>
            </a:r>
            <a:r>
              <a:rPr lang="en-US" sz="1400" dirty="0">
                <a:solidFill>
                  <a:schemeClr val="bg1"/>
                </a:solidFill>
                <a:latin typeface="Segoe UI" panose="020B0502040204020203" pitchFamily="34" charset="0"/>
                <a:cs typeface="Segoe UI" panose="020B0502040204020203" pitchFamily="34" charset="0"/>
              </a:rPr>
              <a:t>choices made by developers are suboptimal</a:t>
            </a:r>
            <a:endParaRPr lang="en-US" sz="1400" dirty="0">
              <a:solidFill>
                <a:schemeClr val="bg1"/>
              </a:solidFill>
            </a:endParaRPr>
          </a:p>
        </p:txBody>
      </p:sp>
    </p:spTree>
    <p:extLst>
      <p:ext uri="{BB962C8B-B14F-4D97-AF65-F5344CB8AC3E}">
        <p14:creationId xmlns:p14="http://schemas.microsoft.com/office/powerpoint/2010/main" val="11322864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DA865A-3B26-4E5E-956A-0F456ADA354D}"/>
              </a:ext>
            </a:extLst>
          </p:cNvPr>
          <p:cNvSpPr>
            <a:spLocks noGrp="1"/>
          </p:cNvSpPr>
          <p:nvPr>
            <p:ph type="title"/>
          </p:nvPr>
        </p:nvSpPr>
        <p:spPr/>
        <p:txBody>
          <a:bodyPr>
            <a:normAutofit fontScale="90000"/>
          </a:bodyPr>
          <a:lstStyle/>
          <a:p>
            <a:r>
              <a:rPr lang="en-US" dirty="0"/>
              <a:t>Fundamentally, if somebody wants to get in, they're getting in...accept that. What we tell clients is: number one, you're in the fight, whether you thought you were or not. Number two, you almost certainly are penetrated.</a:t>
            </a:r>
          </a:p>
        </p:txBody>
      </p:sp>
      <p:sp>
        <p:nvSpPr>
          <p:cNvPr id="9" name="Text Placeholder 8">
            <a:extLst>
              <a:ext uri="{FF2B5EF4-FFF2-40B4-BE49-F238E27FC236}">
                <a16:creationId xmlns:a16="http://schemas.microsoft.com/office/drawing/2014/main" id="{4D63B18E-31C5-4368-A5FF-0B23EB51178B}"/>
              </a:ext>
            </a:extLst>
          </p:cNvPr>
          <p:cNvSpPr>
            <a:spLocks noGrp="1"/>
          </p:cNvSpPr>
          <p:nvPr>
            <p:ph type="body" sz="quarter" idx="12"/>
          </p:nvPr>
        </p:nvSpPr>
        <p:spPr/>
        <p:txBody>
          <a:bodyPr/>
          <a:lstStyle/>
          <a:p>
            <a:r>
              <a:rPr lang="en-US" dirty="0"/>
              <a:t>Michael Hayden</a:t>
            </a:r>
          </a:p>
        </p:txBody>
      </p:sp>
      <p:sp>
        <p:nvSpPr>
          <p:cNvPr id="10" name="Text Placeholder 9">
            <a:extLst>
              <a:ext uri="{FF2B5EF4-FFF2-40B4-BE49-F238E27FC236}">
                <a16:creationId xmlns:a16="http://schemas.microsoft.com/office/drawing/2014/main" id="{6A7A55D3-18AD-4C0C-87B4-B140F118DF49}"/>
              </a:ext>
            </a:extLst>
          </p:cNvPr>
          <p:cNvSpPr>
            <a:spLocks noGrp="1"/>
          </p:cNvSpPr>
          <p:nvPr>
            <p:ph type="body" sz="quarter" idx="13"/>
          </p:nvPr>
        </p:nvSpPr>
        <p:spPr/>
        <p:txBody>
          <a:bodyPr/>
          <a:lstStyle/>
          <a:p>
            <a:r>
              <a:rPr lang="en-US" b="0" i="0" dirty="0">
                <a:solidFill>
                  <a:srgbClr val="171717"/>
                </a:solidFill>
                <a:effectLst/>
                <a:latin typeface="Segoe UI" panose="020B0502040204020203" pitchFamily="34" charset="0"/>
              </a:rPr>
              <a:t>Former Director of NSA and CIA</a:t>
            </a:r>
            <a:endParaRPr lang="en-US" dirty="0"/>
          </a:p>
        </p:txBody>
      </p:sp>
      <p:sp>
        <p:nvSpPr>
          <p:cNvPr id="2" name="Title 4">
            <a:extLst>
              <a:ext uri="{FF2B5EF4-FFF2-40B4-BE49-F238E27FC236}">
                <a16:creationId xmlns:a16="http://schemas.microsoft.com/office/drawing/2014/main" id="{A35A02FB-B2FF-2606-DDB3-979FC0EBADDC}"/>
              </a:ext>
            </a:extLst>
          </p:cNvPr>
          <p:cNvSpPr txBox="1">
            <a:spLocks/>
          </p:cNvSpPr>
          <p:nvPr/>
        </p:nvSpPr>
        <p:spPr>
          <a:xfrm>
            <a:off x="273985" y="6088283"/>
            <a:ext cx="5987919" cy="626797"/>
          </a:xfrm>
          <a:prstGeom prst="rect">
            <a:avLst/>
          </a:prstGeom>
          <a:noFill/>
        </p:spPr>
        <p:txBody>
          <a:bodyPr vert="horz" wrap="square" lIns="0" tIns="0" rIns="0" bIns="0" rtlCol="0" anchor="b" anchorCtr="0">
            <a:normAutofit fontScale="97500"/>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Mindset Shift: Assume Breach</a:t>
            </a:r>
          </a:p>
        </p:txBody>
      </p:sp>
    </p:spTree>
    <p:extLst>
      <p:ext uri="{BB962C8B-B14F-4D97-AF65-F5344CB8AC3E}">
        <p14:creationId xmlns:p14="http://schemas.microsoft.com/office/powerpoint/2010/main" val="2638526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17869" y="457200"/>
            <a:ext cx="11018520" cy="1107996"/>
          </a:xfrm>
        </p:spPr>
        <p:txBody>
          <a:bodyPr/>
          <a:lstStyle/>
          <a:p>
            <a:r>
              <a:rPr lang="en-US" dirty="0"/>
              <a:t>What is </a:t>
            </a:r>
            <a:br>
              <a:rPr lang="en-US" dirty="0"/>
            </a:br>
            <a:r>
              <a:rPr lang="en-US" dirty="0"/>
              <a:t>DevSecOps?</a:t>
            </a:r>
          </a:p>
        </p:txBody>
      </p:sp>
      <p:sp>
        <p:nvSpPr>
          <p:cNvPr id="12" name="TextBox 11">
            <a:extLst>
              <a:ext uri="{FF2B5EF4-FFF2-40B4-BE49-F238E27FC236}">
                <a16:creationId xmlns:a16="http://schemas.microsoft.com/office/drawing/2014/main" id="{D2654F61-7685-4370-9514-D22595742806}"/>
              </a:ext>
            </a:extLst>
          </p:cNvPr>
          <p:cNvSpPr txBox="1"/>
          <p:nvPr/>
        </p:nvSpPr>
        <p:spPr>
          <a:xfrm>
            <a:off x="275742" y="1956676"/>
            <a:ext cx="2713739" cy="2154436"/>
          </a:xfrm>
          <a:prstGeom prst="rect">
            <a:avLst/>
          </a:prstGeom>
          <a:noFill/>
        </p:spPr>
        <p:txBody>
          <a:bodyPr wrap="square" lIns="0" tIns="0" rIns="0" bIns="0" rtlCol="0">
            <a:spAutoFit/>
          </a:bodyPr>
          <a:lstStyle/>
          <a:p>
            <a:pPr>
              <a:spcAft>
                <a:spcPts val="1200"/>
              </a:spcAft>
            </a:pPr>
            <a:r>
              <a:rPr lang="en-US" sz="2000" dirty="0">
                <a:latin typeface="Segoe UI" panose="020B0502040204020203" pitchFamily="34" charset="0"/>
                <a:cs typeface="Segoe UI" panose="020B0502040204020203" pitchFamily="34" charset="0"/>
              </a:rPr>
              <a:t>DevSecOps is about integrating security into your DevOps practices and removing the siloes between development, security, and operations teams.</a:t>
            </a:r>
          </a:p>
        </p:txBody>
      </p:sp>
      <p:sp>
        <p:nvSpPr>
          <p:cNvPr id="3" name="Oval 2" descr="Venn diagram circle ">
            <a:extLst>
              <a:ext uri="{FF2B5EF4-FFF2-40B4-BE49-F238E27FC236}">
                <a16:creationId xmlns:a16="http://schemas.microsoft.com/office/drawing/2014/main" id="{ECE9B53A-E9F7-4B5F-ADC9-D3A40DBA147C}"/>
              </a:ext>
            </a:extLst>
          </p:cNvPr>
          <p:cNvSpPr/>
          <p:nvPr/>
        </p:nvSpPr>
        <p:spPr>
          <a:xfrm>
            <a:off x="5043682" y="2022396"/>
            <a:ext cx="1414990" cy="1406604"/>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Segoe UI Semibold" panose="020B0502040204020203" pitchFamily="34" charset="0"/>
              <a:cs typeface="Segoe UI Semibold" panose="020B0502040204020203" pitchFamily="34" charset="0"/>
            </a:endParaRPr>
          </a:p>
        </p:txBody>
      </p:sp>
      <p:sp>
        <p:nvSpPr>
          <p:cNvPr id="4" name="Oval 3" descr="Venn diagram circle ">
            <a:extLst>
              <a:ext uri="{FF2B5EF4-FFF2-40B4-BE49-F238E27FC236}">
                <a16:creationId xmlns:a16="http://schemas.microsoft.com/office/drawing/2014/main" id="{4D404439-D0AB-4B70-8ECC-79068645551D}"/>
              </a:ext>
            </a:extLst>
          </p:cNvPr>
          <p:cNvSpPr/>
          <p:nvPr/>
        </p:nvSpPr>
        <p:spPr>
          <a:xfrm>
            <a:off x="7423855" y="2022396"/>
            <a:ext cx="1414990" cy="1406604"/>
          </a:xfrm>
          <a:prstGeom prst="ellips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latin typeface="Segoe UI Semibold" panose="020B0502040204020203" pitchFamily="34" charset="0"/>
              <a:cs typeface="Segoe UI Semibold" panose="020B0502040204020203" pitchFamily="34" charset="0"/>
            </a:endParaRPr>
          </a:p>
        </p:txBody>
      </p:sp>
      <p:sp>
        <p:nvSpPr>
          <p:cNvPr id="5" name="Oval 4" descr="Venn diagram circle ">
            <a:extLst>
              <a:ext uri="{FF2B5EF4-FFF2-40B4-BE49-F238E27FC236}">
                <a16:creationId xmlns:a16="http://schemas.microsoft.com/office/drawing/2014/main" id="{7DC793CC-7FCF-4382-A307-47C74B305913}"/>
              </a:ext>
            </a:extLst>
          </p:cNvPr>
          <p:cNvSpPr/>
          <p:nvPr/>
        </p:nvSpPr>
        <p:spPr>
          <a:xfrm>
            <a:off x="9804028" y="2022396"/>
            <a:ext cx="1414990" cy="1406604"/>
          </a:xfrm>
          <a:prstGeom prst="ellipse">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latin typeface="Segoe UI Semibold" panose="020B0502040204020203" pitchFamily="34" charset="0"/>
              <a:cs typeface="Segoe UI Semibold" panose="020B0502040204020203" pitchFamily="34" charset="0"/>
            </a:endParaRPr>
          </a:p>
        </p:txBody>
      </p:sp>
      <p:sp>
        <p:nvSpPr>
          <p:cNvPr id="6" name="Text Placeholder 3">
            <a:extLst>
              <a:ext uri="{FF2B5EF4-FFF2-40B4-BE49-F238E27FC236}">
                <a16:creationId xmlns:a16="http://schemas.microsoft.com/office/drawing/2014/main" id="{68F3FB41-4625-4054-A959-3D568D927191}"/>
              </a:ext>
            </a:extLst>
          </p:cNvPr>
          <p:cNvSpPr txBox="1">
            <a:spLocks/>
          </p:cNvSpPr>
          <p:nvPr/>
        </p:nvSpPr>
        <p:spPr>
          <a:xfrm>
            <a:off x="5043682" y="3650517"/>
            <a:ext cx="1891955" cy="39164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ysClr val="windowText" lastClr="000000"/>
                </a:solidFill>
                <a:latin typeface="Segoe UI Semibold" panose="020B0502040204020203" pitchFamily="34" charset="0"/>
                <a:cs typeface="Segoe UI Semibold" panose="020B0502040204020203" pitchFamily="34" charset="0"/>
              </a:rPr>
              <a:t>Shift Left</a:t>
            </a:r>
            <a:endParaRPr lang="en-AR" sz="2000" b="1" dirty="0">
              <a:latin typeface="Segoe UI Semibold" panose="020B0502040204020203" pitchFamily="34" charset="0"/>
              <a:cs typeface="Segoe UI Semibold" panose="020B0502040204020203" pitchFamily="34" charset="0"/>
            </a:endParaRPr>
          </a:p>
        </p:txBody>
      </p:sp>
      <p:sp>
        <p:nvSpPr>
          <p:cNvPr id="8" name="Text Placeholder 3">
            <a:extLst>
              <a:ext uri="{FF2B5EF4-FFF2-40B4-BE49-F238E27FC236}">
                <a16:creationId xmlns:a16="http://schemas.microsoft.com/office/drawing/2014/main" id="{D5A235AE-5242-4BC8-B63A-CC41A4E33F55}"/>
              </a:ext>
            </a:extLst>
          </p:cNvPr>
          <p:cNvSpPr txBox="1">
            <a:spLocks/>
          </p:cNvSpPr>
          <p:nvPr/>
        </p:nvSpPr>
        <p:spPr>
          <a:xfrm>
            <a:off x="7423855" y="3650517"/>
            <a:ext cx="1891955" cy="39164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ysClr val="windowText" lastClr="000000"/>
                </a:solidFill>
                <a:latin typeface="Segoe UI Semibold" panose="020B0502040204020203" pitchFamily="34" charset="0"/>
                <a:cs typeface="Segoe UI Semibold" panose="020B0502040204020203" pitchFamily="34" charset="0"/>
              </a:rPr>
              <a:t>Observability</a:t>
            </a:r>
            <a:endParaRPr lang="en-AR" sz="2000" b="1" dirty="0">
              <a:latin typeface="Segoe UI Semibold" panose="020B0502040204020203" pitchFamily="34" charset="0"/>
              <a:cs typeface="Segoe UI Semibold" panose="020B0502040204020203" pitchFamily="34" charset="0"/>
            </a:endParaRPr>
          </a:p>
        </p:txBody>
      </p:sp>
      <p:sp>
        <p:nvSpPr>
          <p:cNvPr id="10" name="Text Placeholder 3">
            <a:extLst>
              <a:ext uri="{FF2B5EF4-FFF2-40B4-BE49-F238E27FC236}">
                <a16:creationId xmlns:a16="http://schemas.microsoft.com/office/drawing/2014/main" id="{B37E0708-A8BF-4717-981A-5051229F2A76}"/>
              </a:ext>
            </a:extLst>
          </p:cNvPr>
          <p:cNvSpPr txBox="1">
            <a:spLocks/>
          </p:cNvSpPr>
          <p:nvPr/>
        </p:nvSpPr>
        <p:spPr>
          <a:xfrm>
            <a:off x="9804028" y="3650517"/>
            <a:ext cx="1891955" cy="39164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ysClr val="windowText" lastClr="000000"/>
                </a:solidFill>
                <a:latin typeface="Segoe UI Semibold" panose="020B0502040204020203" pitchFamily="34" charset="0"/>
                <a:cs typeface="Segoe UI Semibold" panose="020B0502040204020203" pitchFamily="34" charset="0"/>
              </a:rPr>
              <a:t>Shared </a:t>
            </a:r>
          </a:p>
          <a:p>
            <a:r>
              <a:rPr lang="en-US" sz="2000" b="1" dirty="0">
                <a:solidFill>
                  <a:sysClr val="windowText" lastClr="000000"/>
                </a:solidFill>
                <a:latin typeface="Segoe UI Semibold" panose="020B0502040204020203" pitchFamily="34" charset="0"/>
                <a:cs typeface="Segoe UI Semibold" panose="020B0502040204020203" pitchFamily="34" charset="0"/>
              </a:rPr>
              <a:t>Responsibility</a:t>
            </a:r>
            <a:endParaRPr lang="en-AR" sz="2000" b="1" dirty="0">
              <a:latin typeface="Segoe UI Semibold" panose="020B0502040204020203" pitchFamily="34" charset="0"/>
              <a:cs typeface="Segoe UI Semibold" panose="020B0502040204020203" pitchFamily="34" charset="0"/>
            </a:endParaRPr>
          </a:p>
        </p:txBody>
      </p:sp>
      <p:pic>
        <p:nvPicPr>
          <p:cNvPr id="15" name="Graphic 14" descr="Eye outline">
            <a:extLst>
              <a:ext uri="{FF2B5EF4-FFF2-40B4-BE49-F238E27FC236}">
                <a16:creationId xmlns:a16="http://schemas.microsoft.com/office/drawing/2014/main" id="{5FDE87EF-5533-1329-6FAC-6AB0379A90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74150" y="2268498"/>
            <a:ext cx="914400" cy="914400"/>
          </a:xfrm>
          <a:prstGeom prst="rect">
            <a:avLst/>
          </a:prstGeom>
        </p:spPr>
      </p:pic>
      <p:pic>
        <p:nvPicPr>
          <p:cNvPr id="17" name="Graphic 16" descr="Cheers with solid fill">
            <a:extLst>
              <a:ext uri="{FF2B5EF4-FFF2-40B4-BE49-F238E27FC236}">
                <a16:creationId xmlns:a16="http://schemas.microsoft.com/office/drawing/2014/main" id="{7C83185C-ACEE-72B7-DDB5-06ECA80E2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8752" y="2268498"/>
            <a:ext cx="914400" cy="914400"/>
          </a:xfrm>
          <a:prstGeom prst="rect">
            <a:avLst/>
          </a:prstGeom>
        </p:spPr>
      </p:pic>
      <p:pic>
        <p:nvPicPr>
          <p:cNvPr id="19" name="Graphic 18" descr="Exit with solid fill">
            <a:extLst>
              <a:ext uri="{FF2B5EF4-FFF2-40B4-BE49-F238E27FC236}">
                <a16:creationId xmlns:a16="http://schemas.microsoft.com/office/drawing/2014/main" id="{7E9DA26B-785E-2EB3-360F-0B8EA6D77B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5258661" y="2268498"/>
            <a:ext cx="914400" cy="914400"/>
          </a:xfrm>
          <a:prstGeom prst="rect">
            <a:avLst/>
          </a:prstGeom>
        </p:spPr>
      </p:pic>
    </p:spTree>
    <p:extLst>
      <p:ext uri="{BB962C8B-B14F-4D97-AF65-F5344CB8AC3E}">
        <p14:creationId xmlns:p14="http://schemas.microsoft.com/office/powerpoint/2010/main" val="11999504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Barriers to DevSecOps adoption </a:t>
            </a:r>
          </a:p>
        </p:txBody>
      </p:sp>
      <p:sp>
        <p:nvSpPr>
          <p:cNvPr id="2" name="Rectangle: Rounded Corners 1">
            <a:extLst>
              <a:ext uri="{FF2B5EF4-FFF2-40B4-BE49-F238E27FC236}">
                <a16:creationId xmlns:a16="http://schemas.microsoft.com/office/drawing/2014/main" id="{D4B779F3-B17F-A3F5-AB6E-B5024FF2845E}"/>
              </a:ext>
            </a:extLst>
          </p:cNvPr>
          <p:cNvSpPr/>
          <p:nvPr/>
        </p:nvSpPr>
        <p:spPr bwMode="auto">
          <a:xfrm>
            <a:off x="589826" y="3656582"/>
            <a:ext cx="2651008" cy="1737218"/>
          </a:xfrm>
          <a:prstGeom prst="roundRect">
            <a:avLst>
              <a:gd name="adj" fmla="val 3720"/>
            </a:avLst>
          </a:prstGeom>
          <a:solidFill>
            <a:schemeClr val="bg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822727" rIns="182828" bIns="146263" numCol="1" spcCol="0" rtlCol="0" fromWordArt="0" anchor="t" anchorCtr="0" forceAA="0" compatLnSpc="1">
            <a:prstTxWarp prst="textNoShape">
              <a:avLst/>
            </a:prstTxWarp>
            <a:noAutofit/>
          </a:bodyPr>
          <a:lstStyle/>
          <a:p>
            <a:pPr defTabSz="914049"/>
            <a:r>
              <a:rPr lang="en-US" sz="1800" dirty="0">
                <a:gradFill>
                  <a:gsLst>
                    <a:gs pos="2917">
                      <a:srgbClr val="000000"/>
                    </a:gs>
                    <a:gs pos="100000">
                      <a:srgbClr val="000000"/>
                    </a:gs>
                  </a:gsLst>
                  <a:lin ang="5400000" scaled="0"/>
                </a:gradFill>
                <a:latin typeface="Segoe UI Semibold"/>
              </a:rPr>
              <a:t>Organization and team gaps</a:t>
            </a:r>
          </a:p>
          <a:p>
            <a:pPr defTabSz="914049"/>
            <a:endParaRPr lang="en-US" sz="1800" dirty="0">
              <a:gradFill>
                <a:gsLst>
                  <a:gs pos="2917">
                    <a:srgbClr val="000000"/>
                  </a:gs>
                  <a:gs pos="100000">
                    <a:srgbClr val="000000"/>
                  </a:gs>
                </a:gsLst>
                <a:lin ang="5400000" scaled="0"/>
              </a:gradFill>
              <a:latin typeface="Segoe UI Semibold"/>
            </a:endParaRPr>
          </a:p>
        </p:txBody>
      </p:sp>
      <p:sp>
        <p:nvSpPr>
          <p:cNvPr id="3" name="Rectangle: Rounded Corners 2">
            <a:extLst>
              <a:ext uri="{FF2B5EF4-FFF2-40B4-BE49-F238E27FC236}">
                <a16:creationId xmlns:a16="http://schemas.microsoft.com/office/drawing/2014/main" id="{5A9D08B1-69E4-BFEC-1E40-572AB6A75FAF}"/>
              </a:ext>
            </a:extLst>
          </p:cNvPr>
          <p:cNvSpPr/>
          <p:nvPr/>
        </p:nvSpPr>
        <p:spPr bwMode="auto">
          <a:xfrm>
            <a:off x="3376940" y="3656582"/>
            <a:ext cx="2651008" cy="1737218"/>
          </a:xfrm>
          <a:prstGeom prst="roundRect">
            <a:avLst>
              <a:gd name="adj" fmla="val 3720"/>
            </a:avLst>
          </a:prstGeom>
          <a:solidFill>
            <a:schemeClr val="bg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822727" rIns="182828" bIns="146263" numCol="1" spcCol="0" rtlCol="0" fromWordArt="0" anchor="t" anchorCtr="0" forceAA="0" compatLnSpc="1">
            <a:prstTxWarp prst="textNoShape">
              <a:avLst/>
            </a:prstTxWarp>
            <a:noAutofit/>
          </a:bodyPr>
          <a:lstStyle/>
          <a:p>
            <a:pPr defTabSz="914049">
              <a:spcAft>
                <a:spcPts val="1200"/>
              </a:spcAft>
            </a:pPr>
            <a:r>
              <a:rPr lang="en-US" sz="1800" dirty="0">
                <a:gradFill>
                  <a:gsLst>
                    <a:gs pos="2917">
                      <a:srgbClr val="000000"/>
                    </a:gs>
                    <a:gs pos="100000">
                      <a:srgbClr val="000000"/>
                    </a:gs>
                  </a:gsLst>
                  <a:lin ang="5400000" scaled="0"/>
                </a:gradFill>
                <a:latin typeface="Segoe UI Semibold"/>
              </a:rPr>
              <a:t>Skill and knowledge gaps</a:t>
            </a:r>
          </a:p>
        </p:txBody>
      </p:sp>
      <p:sp>
        <p:nvSpPr>
          <p:cNvPr id="4" name="Rectangle: Rounded Corners 3">
            <a:extLst>
              <a:ext uri="{FF2B5EF4-FFF2-40B4-BE49-F238E27FC236}">
                <a16:creationId xmlns:a16="http://schemas.microsoft.com/office/drawing/2014/main" id="{93F79F3C-CC0D-E89C-AE48-734F516F5905}"/>
              </a:ext>
            </a:extLst>
          </p:cNvPr>
          <p:cNvSpPr/>
          <p:nvPr/>
        </p:nvSpPr>
        <p:spPr bwMode="auto">
          <a:xfrm>
            <a:off x="6241440" y="3656580"/>
            <a:ext cx="2651008" cy="1737218"/>
          </a:xfrm>
          <a:prstGeom prst="roundRect">
            <a:avLst>
              <a:gd name="adj" fmla="val 3720"/>
            </a:avLst>
          </a:prstGeom>
          <a:solidFill>
            <a:schemeClr val="bg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822727" rIns="182828" bIns="146263" numCol="1" spcCol="0" rtlCol="0" fromWordArt="0" anchor="t" anchorCtr="0" forceAA="0" compatLnSpc="1">
            <a:prstTxWarp prst="textNoShape">
              <a:avLst/>
            </a:prstTxWarp>
            <a:noAutofit/>
          </a:bodyPr>
          <a:lstStyle/>
          <a:p>
            <a:pPr defTabSz="914049">
              <a:spcAft>
                <a:spcPts val="3000"/>
              </a:spcAft>
            </a:pPr>
            <a:r>
              <a:rPr lang="en-US" sz="1800" dirty="0">
                <a:gradFill>
                  <a:gsLst>
                    <a:gs pos="2917">
                      <a:srgbClr val="000000"/>
                    </a:gs>
                    <a:gs pos="100000">
                      <a:srgbClr val="000000"/>
                    </a:gs>
                  </a:gsLst>
                  <a:lin ang="5400000" scaled="0"/>
                </a:gradFill>
                <a:latin typeface="Segoe UI Semibold"/>
              </a:rPr>
              <a:t>Solutions aren’t built for developers</a:t>
            </a:r>
          </a:p>
        </p:txBody>
      </p:sp>
      <p:sp>
        <p:nvSpPr>
          <p:cNvPr id="5" name="Oval 4">
            <a:extLst>
              <a:ext uri="{FF2B5EF4-FFF2-40B4-BE49-F238E27FC236}">
                <a16:creationId xmlns:a16="http://schemas.microsoft.com/office/drawing/2014/main" id="{D948966E-2FE2-4C8D-2697-4AB95D76C500}"/>
              </a:ext>
              <a:ext uri="{C183D7F6-B498-43B3-948B-1728B52AA6E4}">
                <adec:decorative xmlns:adec="http://schemas.microsoft.com/office/drawing/2017/decorative" val="1"/>
              </a:ext>
            </a:extLst>
          </p:cNvPr>
          <p:cNvSpPr/>
          <p:nvPr/>
        </p:nvSpPr>
        <p:spPr bwMode="auto">
          <a:xfrm>
            <a:off x="1324028" y="3065277"/>
            <a:ext cx="1182606" cy="1182606"/>
          </a:xfrm>
          <a:prstGeom prst="ellipse">
            <a:avLst/>
          </a:prstGeom>
          <a:solidFill>
            <a:schemeClr val="tx2"/>
          </a:solidFill>
          <a:ln w="76200">
            <a:solidFill>
              <a:schemeClr val="bg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08650CFF-8065-8307-678D-05F53AFC5A22}"/>
              </a:ext>
              <a:ext uri="{C183D7F6-B498-43B3-948B-1728B52AA6E4}">
                <adec:decorative xmlns:adec="http://schemas.microsoft.com/office/drawing/2017/decorative" val="1"/>
              </a:ext>
            </a:extLst>
          </p:cNvPr>
          <p:cNvGrpSpPr/>
          <p:nvPr/>
        </p:nvGrpSpPr>
        <p:grpSpPr>
          <a:xfrm>
            <a:off x="4111142" y="3065277"/>
            <a:ext cx="1182606" cy="1182606"/>
            <a:chOff x="4110577" y="1714470"/>
            <a:chExt cx="1182942" cy="1182942"/>
          </a:xfrm>
        </p:grpSpPr>
        <p:sp>
          <p:nvSpPr>
            <p:cNvPr id="8" name="Oval 7">
              <a:extLst>
                <a:ext uri="{FF2B5EF4-FFF2-40B4-BE49-F238E27FC236}">
                  <a16:creationId xmlns:a16="http://schemas.microsoft.com/office/drawing/2014/main" id="{87F6A2F1-0F48-A177-4B83-3690DCBC99D2}"/>
                </a:ext>
              </a:extLst>
            </p:cNvPr>
            <p:cNvSpPr/>
            <p:nvPr/>
          </p:nvSpPr>
          <p:spPr bwMode="auto">
            <a:xfrm>
              <a:off x="4110577" y="1714470"/>
              <a:ext cx="1182942" cy="1182942"/>
            </a:xfrm>
            <a:prstGeom prst="ellipse">
              <a:avLst/>
            </a:prstGeom>
            <a:solidFill>
              <a:schemeClr val="accent1"/>
            </a:solidFill>
            <a:ln w="76200">
              <a:solidFill>
                <a:schemeClr val="bg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89DFE7E6-FBAC-02D4-B10F-F74A7C5F5297}"/>
                </a:ext>
              </a:extLst>
            </p:cNvPr>
            <p:cNvSpPr/>
            <p:nvPr/>
          </p:nvSpPr>
          <p:spPr>
            <a:xfrm>
              <a:off x="4495946" y="2101407"/>
              <a:ext cx="416007" cy="405984"/>
            </a:xfrm>
            <a:custGeom>
              <a:avLst/>
              <a:gdLst>
                <a:gd name="connsiteX0" fmla="*/ 230208 w 308780"/>
                <a:gd name="connsiteY0" fmla="*/ 207658 h 301341"/>
                <a:gd name="connsiteX1" fmla="*/ 202385 w 308780"/>
                <a:gd name="connsiteY1" fmla="*/ 235867 h 301341"/>
                <a:gd name="connsiteX2" fmla="*/ 184128 w 308780"/>
                <a:gd name="connsiteY2" fmla="*/ 191952 h 301341"/>
                <a:gd name="connsiteX3" fmla="*/ 188189 w 308780"/>
                <a:gd name="connsiteY3" fmla="*/ 182934 h 301341"/>
                <a:gd name="connsiteX4" fmla="*/ 192250 w 308780"/>
                <a:gd name="connsiteY4" fmla="*/ 182057 h 301341"/>
                <a:gd name="connsiteX5" fmla="*/ 238616 w 308780"/>
                <a:gd name="connsiteY5" fmla="*/ 189915 h 301341"/>
                <a:gd name="connsiteX6" fmla="*/ 230208 w 308780"/>
                <a:gd name="connsiteY6" fmla="*/ 207658 h 301341"/>
                <a:gd name="connsiteX7" fmla="*/ 173680 w 308780"/>
                <a:gd name="connsiteY7" fmla="*/ 248085 h 301341"/>
                <a:gd name="connsiteX8" fmla="*/ 153391 w 308780"/>
                <a:gd name="connsiteY8" fmla="*/ 250419 h 301341"/>
                <a:gd name="connsiteX9" fmla="*/ 124126 w 308780"/>
                <a:gd name="connsiteY9" fmla="*/ 245743 h 301341"/>
                <a:gd name="connsiteX10" fmla="*/ 147005 w 308780"/>
                <a:gd name="connsiteY10" fmla="*/ 204162 h 301341"/>
                <a:gd name="connsiteX11" fmla="*/ 156286 w 308780"/>
                <a:gd name="connsiteY11" fmla="*/ 202115 h 301341"/>
                <a:gd name="connsiteX12" fmla="*/ 159768 w 308780"/>
                <a:gd name="connsiteY12" fmla="*/ 205324 h 301341"/>
                <a:gd name="connsiteX13" fmla="*/ 182087 w 308780"/>
                <a:gd name="connsiteY13" fmla="*/ 245743 h 301341"/>
                <a:gd name="connsiteX14" fmla="*/ 173689 w 308780"/>
                <a:gd name="connsiteY14" fmla="*/ 248085 h 301341"/>
                <a:gd name="connsiteX15" fmla="*/ 173680 w 308780"/>
                <a:gd name="connsiteY15" fmla="*/ 248085 h 301341"/>
                <a:gd name="connsiteX16" fmla="*/ 67918 w 308780"/>
                <a:gd name="connsiteY16" fmla="*/ 190201 h 301341"/>
                <a:gd name="connsiteX17" fmla="*/ 114000 w 308780"/>
                <a:gd name="connsiteY17" fmla="*/ 182352 h 301341"/>
                <a:gd name="connsiteX18" fmla="*/ 122114 w 308780"/>
                <a:gd name="connsiteY18" fmla="*/ 188457 h 301341"/>
                <a:gd name="connsiteX19" fmla="*/ 121819 w 308780"/>
                <a:gd name="connsiteY19" fmla="*/ 193133 h 301341"/>
                <a:gd name="connsiteX20" fmla="*/ 104140 w 308780"/>
                <a:gd name="connsiteY20" fmla="*/ 235867 h 301341"/>
                <a:gd name="connsiteX21" fmla="*/ 67918 w 308780"/>
                <a:gd name="connsiteY21" fmla="*/ 190201 h 301341"/>
                <a:gd name="connsiteX22" fmla="*/ 75739 w 308780"/>
                <a:gd name="connsiteY22" fmla="*/ 111391 h 301341"/>
                <a:gd name="connsiteX23" fmla="*/ 110223 w 308780"/>
                <a:gd name="connsiteY23" fmla="*/ 142210 h 301341"/>
                <a:gd name="connsiteX24" fmla="*/ 111096 w 308780"/>
                <a:gd name="connsiteY24" fmla="*/ 152972 h 301341"/>
                <a:gd name="connsiteX25" fmla="*/ 107605 w 308780"/>
                <a:gd name="connsiteY25" fmla="*/ 155315 h 301341"/>
                <a:gd name="connsiteX26" fmla="*/ 62709 w 308780"/>
                <a:gd name="connsiteY26" fmla="*/ 168390 h 301341"/>
                <a:gd name="connsiteX27" fmla="*/ 75739 w 308780"/>
                <a:gd name="connsiteY27" fmla="*/ 111391 h 301341"/>
                <a:gd name="connsiteX28" fmla="*/ 132836 w 308780"/>
                <a:gd name="connsiteY28" fmla="*/ 70086 h 301341"/>
                <a:gd name="connsiteX29" fmla="*/ 142108 w 308780"/>
                <a:gd name="connsiteY29" fmla="*/ 68344 h 301341"/>
                <a:gd name="connsiteX30" fmla="*/ 139498 w 308780"/>
                <a:gd name="connsiteY30" fmla="*/ 114877 h 301341"/>
                <a:gd name="connsiteX31" fmla="*/ 131669 w 308780"/>
                <a:gd name="connsiteY31" fmla="*/ 122421 h 301341"/>
                <a:gd name="connsiteX32" fmla="*/ 128178 w 308780"/>
                <a:gd name="connsiteY32" fmla="*/ 121553 h 301341"/>
                <a:gd name="connsiteX33" fmla="*/ 89641 w 308780"/>
                <a:gd name="connsiteY33" fmla="*/ 93907 h 301341"/>
                <a:gd name="connsiteX34" fmla="*/ 132817 w 308780"/>
                <a:gd name="connsiteY34" fmla="*/ 70059 h 301341"/>
                <a:gd name="connsiteX35" fmla="*/ 132836 w 308780"/>
                <a:gd name="connsiteY35" fmla="*/ 70086 h 301341"/>
                <a:gd name="connsiteX36" fmla="*/ 216876 w 308780"/>
                <a:gd name="connsiteY36" fmla="*/ 93934 h 301341"/>
                <a:gd name="connsiteX37" fmla="*/ 178908 w 308780"/>
                <a:gd name="connsiteY37" fmla="*/ 120982 h 301341"/>
                <a:gd name="connsiteX38" fmla="*/ 168764 w 308780"/>
                <a:gd name="connsiteY38" fmla="*/ 119238 h 301341"/>
                <a:gd name="connsiteX39" fmla="*/ 167321 w 308780"/>
                <a:gd name="connsiteY39" fmla="*/ 116039 h 301341"/>
                <a:gd name="connsiteX40" fmla="*/ 164721 w 308780"/>
                <a:gd name="connsiteY40" fmla="*/ 68630 h 301341"/>
                <a:gd name="connsiteX41" fmla="*/ 216876 w 308780"/>
                <a:gd name="connsiteY41" fmla="*/ 93934 h 301341"/>
                <a:gd name="connsiteX42" fmla="*/ 241813 w 308780"/>
                <a:gd name="connsiteY42" fmla="*/ 139019 h 301341"/>
                <a:gd name="connsiteX43" fmla="*/ 243835 w 308780"/>
                <a:gd name="connsiteY43" fmla="*/ 168390 h 301341"/>
                <a:gd name="connsiteX44" fmla="*/ 199491 w 308780"/>
                <a:gd name="connsiteY44" fmla="*/ 155591 h 301341"/>
                <a:gd name="connsiteX45" fmla="*/ 193986 w 308780"/>
                <a:gd name="connsiteY45" fmla="*/ 146295 h 301341"/>
                <a:gd name="connsiteX46" fmla="*/ 195723 w 308780"/>
                <a:gd name="connsiteY46" fmla="*/ 143095 h 301341"/>
                <a:gd name="connsiteX47" fmla="*/ 230787 w 308780"/>
                <a:gd name="connsiteY47" fmla="*/ 111391 h 301341"/>
                <a:gd name="connsiteX48" fmla="*/ 241804 w 308780"/>
                <a:gd name="connsiteY48" fmla="*/ 139038 h 301341"/>
                <a:gd name="connsiteX49" fmla="*/ 241813 w 308780"/>
                <a:gd name="connsiteY49" fmla="*/ 139019 h 301341"/>
                <a:gd name="connsiteX50" fmla="*/ 166154 w 308780"/>
                <a:gd name="connsiteY50" fmla="*/ 169267 h 301341"/>
                <a:gd name="connsiteX51" fmla="*/ 153410 w 308780"/>
                <a:gd name="connsiteY51" fmla="*/ 175381 h 301341"/>
                <a:gd name="connsiteX52" fmla="*/ 140656 w 308780"/>
                <a:gd name="connsiteY52" fmla="*/ 169267 h 301341"/>
                <a:gd name="connsiteX53" fmla="*/ 137468 w 308780"/>
                <a:gd name="connsiteY53" fmla="*/ 155591 h 301341"/>
                <a:gd name="connsiteX54" fmla="*/ 146169 w 308780"/>
                <a:gd name="connsiteY54" fmla="*/ 144544 h 301341"/>
                <a:gd name="connsiteX55" fmla="*/ 160366 w 308780"/>
                <a:gd name="connsiteY55" fmla="*/ 144544 h 301341"/>
                <a:gd name="connsiteX56" fmla="*/ 169058 w 308780"/>
                <a:gd name="connsiteY56" fmla="*/ 155591 h 301341"/>
                <a:gd name="connsiteX57" fmla="*/ 166154 w 308780"/>
                <a:gd name="connsiteY57" fmla="*/ 169267 h 301341"/>
                <a:gd name="connsiteX58" fmla="*/ 300336 w 308780"/>
                <a:gd name="connsiteY58" fmla="*/ 183515 h 301341"/>
                <a:gd name="connsiteX59" fmla="*/ 300051 w 308780"/>
                <a:gd name="connsiteY59" fmla="*/ 183515 h 301341"/>
                <a:gd name="connsiteX60" fmla="*/ 299472 w 308780"/>
                <a:gd name="connsiteY60" fmla="*/ 183229 h 301341"/>
                <a:gd name="connsiteX61" fmla="*/ 297726 w 308780"/>
                <a:gd name="connsiteY61" fmla="*/ 182934 h 301341"/>
                <a:gd name="connsiteX62" fmla="*/ 292222 w 308780"/>
                <a:gd name="connsiteY62" fmla="*/ 182352 h 301341"/>
                <a:gd name="connsiteX63" fmla="*/ 289328 w 308780"/>
                <a:gd name="connsiteY63" fmla="*/ 182057 h 301341"/>
                <a:gd name="connsiteX64" fmla="*/ 289033 w 308780"/>
                <a:gd name="connsiteY64" fmla="*/ 182057 h 301341"/>
                <a:gd name="connsiteX65" fmla="*/ 273385 w 308780"/>
                <a:gd name="connsiteY65" fmla="*/ 179439 h 301341"/>
                <a:gd name="connsiteX66" fmla="*/ 270197 w 308780"/>
                <a:gd name="connsiteY66" fmla="*/ 176248 h 301341"/>
                <a:gd name="connsiteX67" fmla="*/ 269903 w 308780"/>
                <a:gd name="connsiteY67" fmla="*/ 175666 h 301341"/>
                <a:gd name="connsiteX68" fmla="*/ 266135 w 308780"/>
                <a:gd name="connsiteY68" fmla="*/ 174495 h 301341"/>
                <a:gd name="connsiteX69" fmla="*/ 264105 w 308780"/>
                <a:gd name="connsiteY69" fmla="*/ 133487 h 301341"/>
                <a:gd name="connsiteX70" fmla="*/ 247878 w 308780"/>
                <a:gd name="connsiteY70" fmla="*/ 95382 h 301341"/>
                <a:gd name="connsiteX71" fmla="*/ 250781 w 308780"/>
                <a:gd name="connsiteY71" fmla="*/ 92772 h 301341"/>
                <a:gd name="connsiteX72" fmla="*/ 250781 w 308780"/>
                <a:gd name="connsiteY72" fmla="*/ 92192 h 301341"/>
                <a:gd name="connsiteX73" fmla="*/ 252224 w 308780"/>
                <a:gd name="connsiteY73" fmla="*/ 87821 h 301341"/>
                <a:gd name="connsiteX74" fmla="*/ 265272 w 308780"/>
                <a:gd name="connsiteY74" fmla="*/ 78820 h 301341"/>
                <a:gd name="connsiteX75" fmla="*/ 267882 w 308780"/>
                <a:gd name="connsiteY75" fmla="*/ 77362 h 301341"/>
                <a:gd name="connsiteX76" fmla="*/ 272806 w 308780"/>
                <a:gd name="connsiteY76" fmla="*/ 74458 h 301341"/>
                <a:gd name="connsiteX77" fmla="*/ 274249 w 308780"/>
                <a:gd name="connsiteY77" fmla="*/ 73286 h 301341"/>
                <a:gd name="connsiteX78" fmla="*/ 274828 w 308780"/>
                <a:gd name="connsiteY78" fmla="*/ 72705 h 301341"/>
                <a:gd name="connsiteX79" fmla="*/ 276859 w 308780"/>
                <a:gd name="connsiteY79" fmla="*/ 59620 h 301341"/>
                <a:gd name="connsiteX80" fmla="*/ 270197 w 308780"/>
                <a:gd name="connsiteY80" fmla="*/ 56420 h 301341"/>
                <a:gd name="connsiteX81" fmla="*/ 263821 w 308780"/>
                <a:gd name="connsiteY81" fmla="*/ 58762 h 301341"/>
                <a:gd name="connsiteX82" fmla="*/ 263242 w 308780"/>
                <a:gd name="connsiteY82" fmla="*/ 59343 h 301341"/>
                <a:gd name="connsiteX83" fmla="*/ 261799 w 308780"/>
                <a:gd name="connsiteY83" fmla="*/ 60506 h 301341"/>
                <a:gd name="connsiteX84" fmla="*/ 258031 w 308780"/>
                <a:gd name="connsiteY84" fmla="*/ 64572 h 301341"/>
                <a:gd name="connsiteX85" fmla="*/ 256001 w 308780"/>
                <a:gd name="connsiteY85" fmla="*/ 66619 h 301341"/>
                <a:gd name="connsiteX86" fmla="*/ 244405 w 308780"/>
                <a:gd name="connsiteY86" fmla="*/ 77086 h 301341"/>
                <a:gd name="connsiteX87" fmla="*/ 241804 w 308780"/>
                <a:gd name="connsiteY87" fmla="*/ 77953 h 301341"/>
                <a:gd name="connsiteX88" fmla="*/ 240067 w 308780"/>
                <a:gd name="connsiteY88" fmla="*/ 77667 h 301341"/>
                <a:gd name="connsiteX89" fmla="*/ 239488 w 308780"/>
                <a:gd name="connsiteY89" fmla="*/ 77667 h 301341"/>
                <a:gd name="connsiteX90" fmla="*/ 235997 w 308780"/>
                <a:gd name="connsiteY90" fmla="*/ 80000 h 301341"/>
                <a:gd name="connsiteX91" fmla="*/ 224107 w 308780"/>
                <a:gd name="connsiteY91" fmla="*/ 68925 h 301341"/>
                <a:gd name="connsiteX92" fmla="*/ 163544 w 308780"/>
                <a:gd name="connsiteY92" fmla="*/ 44782 h 301341"/>
                <a:gd name="connsiteX93" fmla="*/ 163251 w 308780"/>
                <a:gd name="connsiteY93" fmla="*/ 41001 h 301341"/>
                <a:gd name="connsiteX94" fmla="*/ 162672 w 308780"/>
                <a:gd name="connsiteY94" fmla="*/ 40420 h 301341"/>
                <a:gd name="connsiteX95" fmla="*/ 160347 w 308780"/>
                <a:gd name="connsiteY95" fmla="*/ 36639 h 301341"/>
                <a:gd name="connsiteX96" fmla="*/ 161220 w 308780"/>
                <a:gd name="connsiteY96" fmla="*/ 20934 h 301341"/>
                <a:gd name="connsiteX97" fmla="*/ 161220 w 308780"/>
                <a:gd name="connsiteY97" fmla="*/ 20639 h 301341"/>
                <a:gd name="connsiteX98" fmla="*/ 161799 w 308780"/>
                <a:gd name="connsiteY98" fmla="*/ 17735 h 301341"/>
                <a:gd name="connsiteX99" fmla="*/ 162663 w 308780"/>
                <a:gd name="connsiteY99" fmla="*/ 12211 h 301341"/>
                <a:gd name="connsiteX100" fmla="*/ 162663 w 308780"/>
                <a:gd name="connsiteY100" fmla="*/ 9592 h 301341"/>
                <a:gd name="connsiteX101" fmla="*/ 154567 w 308780"/>
                <a:gd name="connsiteY101" fmla="*/ 29 h 301341"/>
                <a:gd name="connsiteX102" fmla="*/ 147317 w 308780"/>
                <a:gd name="connsiteY102" fmla="*/ 2888 h 301341"/>
                <a:gd name="connsiteX103" fmla="*/ 144718 w 308780"/>
                <a:gd name="connsiteY103" fmla="*/ 9583 h 301341"/>
                <a:gd name="connsiteX104" fmla="*/ 144718 w 308780"/>
                <a:gd name="connsiteY104" fmla="*/ 11916 h 301341"/>
                <a:gd name="connsiteX105" fmla="*/ 145590 w 308780"/>
                <a:gd name="connsiteY105" fmla="*/ 17448 h 301341"/>
                <a:gd name="connsiteX106" fmla="*/ 146169 w 308780"/>
                <a:gd name="connsiteY106" fmla="*/ 20344 h 301341"/>
                <a:gd name="connsiteX107" fmla="*/ 146169 w 308780"/>
                <a:gd name="connsiteY107" fmla="*/ 20639 h 301341"/>
                <a:gd name="connsiteX108" fmla="*/ 147032 w 308780"/>
                <a:gd name="connsiteY108" fmla="*/ 36344 h 301341"/>
                <a:gd name="connsiteX109" fmla="*/ 144708 w 308780"/>
                <a:gd name="connsiteY109" fmla="*/ 40125 h 301341"/>
                <a:gd name="connsiteX110" fmla="*/ 144129 w 308780"/>
                <a:gd name="connsiteY110" fmla="*/ 40706 h 301341"/>
                <a:gd name="connsiteX111" fmla="*/ 143835 w 308780"/>
                <a:gd name="connsiteY111" fmla="*/ 44496 h 301341"/>
                <a:gd name="connsiteX112" fmla="*/ 128187 w 308780"/>
                <a:gd name="connsiteY112" fmla="*/ 46830 h 301341"/>
                <a:gd name="connsiteX113" fmla="*/ 70804 w 308780"/>
                <a:gd name="connsiteY113" fmla="*/ 79401 h 301341"/>
                <a:gd name="connsiteX114" fmla="*/ 67910 w 308780"/>
                <a:gd name="connsiteY114" fmla="*/ 77362 h 301341"/>
                <a:gd name="connsiteX115" fmla="*/ 67340 w 308780"/>
                <a:gd name="connsiteY115" fmla="*/ 77362 h 301341"/>
                <a:gd name="connsiteX116" fmla="*/ 65603 w 308780"/>
                <a:gd name="connsiteY116" fmla="*/ 77658 h 301341"/>
                <a:gd name="connsiteX117" fmla="*/ 62993 w 308780"/>
                <a:gd name="connsiteY117" fmla="*/ 76781 h 301341"/>
                <a:gd name="connsiteX118" fmla="*/ 51406 w 308780"/>
                <a:gd name="connsiteY118" fmla="*/ 66020 h 301341"/>
                <a:gd name="connsiteX119" fmla="*/ 49376 w 308780"/>
                <a:gd name="connsiteY119" fmla="*/ 63982 h 301341"/>
                <a:gd name="connsiteX120" fmla="*/ 45608 w 308780"/>
                <a:gd name="connsiteY120" fmla="*/ 59915 h 301341"/>
                <a:gd name="connsiteX121" fmla="*/ 44156 w 308780"/>
                <a:gd name="connsiteY121" fmla="*/ 58744 h 301341"/>
                <a:gd name="connsiteX122" fmla="*/ 43578 w 308780"/>
                <a:gd name="connsiteY122" fmla="*/ 58163 h 301341"/>
                <a:gd name="connsiteX123" fmla="*/ 37210 w 308780"/>
                <a:gd name="connsiteY123" fmla="*/ 55830 h 301341"/>
                <a:gd name="connsiteX124" fmla="*/ 30549 w 308780"/>
                <a:gd name="connsiteY124" fmla="*/ 59029 h 301341"/>
                <a:gd name="connsiteX125" fmla="*/ 32570 w 308780"/>
                <a:gd name="connsiteY125" fmla="*/ 72115 h 301341"/>
                <a:gd name="connsiteX126" fmla="*/ 33149 w 308780"/>
                <a:gd name="connsiteY126" fmla="*/ 72401 h 301341"/>
                <a:gd name="connsiteX127" fmla="*/ 34592 w 308780"/>
                <a:gd name="connsiteY127" fmla="*/ 73573 h 301341"/>
                <a:gd name="connsiteX128" fmla="*/ 39526 w 308780"/>
                <a:gd name="connsiteY128" fmla="*/ 76486 h 301341"/>
                <a:gd name="connsiteX129" fmla="*/ 42126 w 308780"/>
                <a:gd name="connsiteY129" fmla="*/ 77935 h 301341"/>
                <a:gd name="connsiteX130" fmla="*/ 55174 w 308780"/>
                <a:gd name="connsiteY130" fmla="*/ 86953 h 301341"/>
                <a:gd name="connsiteX131" fmla="*/ 56617 w 308780"/>
                <a:gd name="connsiteY131" fmla="*/ 91316 h 301341"/>
                <a:gd name="connsiteX132" fmla="*/ 56617 w 308780"/>
                <a:gd name="connsiteY132" fmla="*/ 91896 h 301341"/>
                <a:gd name="connsiteX133" fmla="*/ 59511 w 308780"/>
                <a:gd name="connsiteY133" fmla="*/ 94506 h 301341"/>
                <a:gd name="connsiteX134" fmla="*/ 58069 w 308780"/>
                <a:gd name="connsiteY134" fmla="*/ 96848 h 301341"/>
                <a:gd name="connsiteX135" fmla="*/ 41842 w 308780"/>
                <a:gd name="connsiteY135" fmla="*/ 173629 h 301341"/>
                <a:gd name="connsiteX136" fmla="*/ 38074 w 308780"/>
                <a:gd name="connsiteY136" fmla="*/ 174800 h 301341"/>
                <a:gd name="connsiteX137" fmla="*/ 37780 w 308780"/>
                <a:gd name="connsiteY137" fmla="*/ 175381 h 301341"/>
                <a:gd name="connsiteX138" fmla="*/ 34592 w 308780"/>
                <a:gd name="connsiteY138" fmla="*/ 178581 h 301341"/>
                <a:gd name="connsiteX139" fmla="*/ 18943 w 308780"/>
                <a:gd name="connsiteY139" fmla="*/ 181200 h 301341"/>
                <a:gd name="connsiteX140" fmla="*/ 18649 w 308780"/>
                <a:gd name="connsiteY140" fmla="*/ 181200 h 301341"/>
                <a:gd name="connsiteX141" fmla="*/ 15755 w 308780"/>
                <a:gd name="connsiteY141" fmla="*/ 181486 h 301341"/>
                <a:gd name="connsiteX142" fmla="*/ 10251 w 308780"/>
                <a:gd name="connsiteY142" fmla="*/ 182066 h 301341"/>
                <a:gd name="connsiteX143" fmla="*/ 8514 w 308780"/>
                <a:gd name="connsiteY143" fmla="*/ 182362 h 301341"/>
                <a:gd name="connsiteX144" fmla="*/ 7641 w 308780"/>
                <a:gd name="connsiteY144" fmla="*/ 182657 h 301341"/>
                <a:gd name="connsiteX145" fmla="*/ 107 w 308780"/>
                <a:gd name="connsiteY145" fmla="*/ 193418 h 301341"/>
                <a:gd name="connsiteX146" fmla="*/ 9378 w 308780"/>
                <a:gd name="connsiteY146" fmla="*/ 200104 h 301341"/>
                <a:gd name="connsiteX147" fmla="*/ 11712 w 308780"/>
                <a:gd name="connsiteY147" fmla="*/ 199809 h 301341"/>
                <a:gd name="connsiteX148" fmla="*/ 12282 w 308780"/>
                <a:gd name="connsiteY148" fmla="*/ 199523 h 301341"/>
                <a:gd name="connsiteX149" fmla="*/ 14027 w 308780"/>
                <a:gd name="connsiteY149" fmla="*/ 199228 h 301341"/>
                <a:gd name="connsiteX150" fmla="*/ 19237 w 308780"/>
                <a:gd name="connsiteY150" fmla="*/ 197182 h 301341"/>
                <a:gd name="connsiteX151" fmla="*/ 21837 w 308780"/>
                <a:gd name="connsiteY151" fmla="*/ 196010 h 301341"/>
                <a:gd name="connsiteX152" fmla="*/ 22131 w 308780"/>
                <a:gd name="connsiteY152" fmla="*/ 196010 h 301341"/>
                <a:gd name="connsiteX153" fmla="*/ 37201 w 308780"/>
                <a:gd name="connsiteY153" fmla="*/ 191648 h 301341"/>
                <a:gd name="connsiteX154" fmla="*/ 37780 w 308780"/>
                <a:gd name="connsiteY154" fmla="*/ 191648 h 301341"/>
                <a:gd name="connsiteX155" fmla="*/ 41547 w 308780"/>
                <a:gd name="connsiteY155" fmla="*/ 193106 h 301341"/>
                <a:gd name="connsiteX156" fmla="*/ 42126 w 308780"/>
                <a:gd name="connsiteY156" fmla="*/ 193401 h 301341"/>
                <a:gd name="connsiteX157" fmla="*/ 46178 w 308780"/>
                <a:gd name="connsiteY157" fmla="*/ 192819 h 301341"/>
                <a:gd name="connsiteX158" fmla="*/ 84145 w 308780"/>
                <a:gd name="connsiteY158" fmla="*/ 247495 h 301341"/>
                <a:gd name="connsiteX159" fmla="*/ 96606 w 308780"/>
                <a:gd name="connsiteY159" fmla="*/ 255924 h 301341"/>
                <a:gd name="connsiteX160" fmla="*/ 94869 w 308780"/>
                <a:gd name="connsiteY160" fmla="*/ 259705 h 301341"/>
                <a:gd name="connsiteX161" fmla="*/ 95163 w 308780"/>
                <a:gd name="connsiteY161" fmla="*/ 260286 h 301341"/>
                <a:gd name="connsiteX162" fmla="*/ 95742 w 308780"/>
                <a:gd name="connsiteY162" fmla="*/ 264961 h 301341"/>
                <a:gd name="connsiteX163" fmla="*/ 88198 w 308780"/>
                <a:gd name="connsiteY163" fmla="*/ 278628 h 301341"/>
                <a:gd name="connsiteX164" fmla="*/ 88198 w 308780"/>
                <a:gd name="connsiteY164" fmla="*/ 278923 h 301341"/>
                <a:gd name="connsiteX165" fmla="*/ 86461 w 308780"/>
                <a:gd name="connsiteY165" fmla="*/ 281256 h 301341"/>
                <a:gd name="connsiteX166" fmla="*/ 83273 w 308780"/>
                <a:gd name="connsiteY166" fmla="*/ 285931 h 301341"/>
                <a:gd name="connsiteX167" fmla="*/ 82409 w 308780"/>
                <a:gd name="connsiteY167" fmla="*/ 287380 h 301341"/>
                <a:gd name="connsiteX168" fmla="*/ 82115 w 308780"/>
                <a:gd name="connsiteY168" fmla="*/ 287960 h 301341"/>
                <a:gd name="connsiteX169" fmla="*/ 85818 w 308780"/>
                <a:gd name="connsiteY169" fmla="*/ 300437 h 301341"/>
                <a:gd name="connsiteX170" fmla="*/ 85882 w 308780"/>
                <a:gd name="connsiteY170" fmla="*/ 300465 h 301341"/>
                <a:gd name="connsiteX171" fmla="*/ 89375 w 308780"/>
                <a:gd name="connsiteY171" fmla="*/ 301341 h 301341"/>
                <a:gd name="connsiteX172" fmla="*/ 98066 w 308780"/>
                <a:gd name="connsiteY172" fmla="*/ 295817 h 301341"/>
                <a:gd name="connsiteX173" fmla="*/ 98360 w 308780"/>
                <a:gd name="connsiteY173" fmla="*/ 295236 h 301341"/>
                <a:gd name="connsiteX174" fmla="*/ 99233 w 308780"/>
                <a:gd name="connsiteY174" fmla="*/ 293780 h 301341"/>
                <a:gd name="connsiteX175" fmla="*/ 100970 w 308780"/>
                <a:gd name="connsiteY175" fmla="*/ 288541 h 301341"/>
                <a:gd name="connsiteX176" fmla="*/ 101834 w 308780"/>
                <a:gd name="connsiteY176" fmla="*/ 285931 h 301341"/>
                <a:gd name="connsiteX177" fmla="*/ 107926 w 308780"/>
                <a:gd name="connsiteY177" fmla="*/ 271389 h 301341"/>
                <a:gd name="connsiteX178" fmla="*/ 111694 w 308780"/>
                <a:gd name="connsiteY178" fmla="*/ 268770 h 301341"/>
                <a:gd name="connsiteX179" fmla="*/ 112273 w 308780"/>
                <a:gd name="connsiteY179" fmla="*/ 268474 h 301341"/>
                <a:gd name="connsiteX180" fmla="*/ 114293 w 308780"/>
                <a:gd name="connsiteY180" fmla="*/ 264703 h 301341"/>
                <a:gd name="connsiteX181" fmla="*/ 154870 w 308780"/>
                <a:gd name="connsiteY181" fmla="*/ 272256 h 301341"/>
                <a:gd name="connsiteX182" fmla="*/ 180084 w 308780"/>
                <a:gd name="connsiteY182" fmla="*/ 269351 h 301341"/>
                <a:gd name="connsiteX183" fmla="*/ 195154 w 308780"/>
                <a:gd name="connsiteY183" fmla="*/ 264989 h 301341"/>
                <a:gd name="connsiteX184" fmla="*/ 196890 w 308780"/>
                <a:gd name="connsiteY184" fmla="*/ 268189 h 301341"/>
                <a:gd name="connsiteX185" fmla="*/ 197469 w 308780"/>
                <a:gd name="connsiteY185" fmla="*/ 268484 h 301341"/>
                <a:gd name="connsiteX186" fmla="*/ 201236 w 308780"/>
                <a:gd name="connsiteY186" fmla="*/ 271094 h 301341"/>
                <a:gd name="connsiteX187" fmla="*/ 207310 w 308780"/>
                <a:gd name="connsiteY187" fmla="*/ 285600 h 301341"/>
                <a:gd name="connsiteX188" fmla="*/ 207310 w 308780"/>
                <a:gd name="connsiteY188" fmla="*/ 285895 h 301341"/>
                <a:gd name="connsiteX189" fmla="*/ 208183 w 308780"/>
                <a:gd name="connsiteY189" fmla="*/ 288514 h 301341"/>
                <a:gd name="connsiteX190" fmla="*/ 209919 w 308780"/>
                <a:gd name="connsiteY190" fmla="*/ 293742 h 301341"/>
                <a:gd name="connsiteX191" fmla="*/ 210792 w 308780"/>
                <a:gd name="connsiteY191" fmla="*/ 295200 h 301341"/>
                <a:gd name="connsiteX192" fmla="*/ 211077 w 308780"/>
                <a:gd name="connsiteY192" fmla="*/ 295781 h 301341"/>
                <a:gd name="connsiteX193" fmla="*/ 219770 w 308780"/>
                <a:gd name="connsiteY193" fmla="*/ 301304 h 301341"/>
                <a:gd name="connsiteX194" fmla="*/ 223270 w 308780"/>
                <a:gd name="connsiteY194" fmla="*/ 300437 h 301341"/>
                <a:gd name="connsiteX195" fmla="*/ 227598 w 308780"/>
                <a:gd name="connsiteY195" fmla="*/ 295200 h 301341"/>
                <a:gd name="connsiteX196" fmla="*/ 227029 w 308780"/>
                <a:gd name="connsiteY196" fmla="*/ 287932 h 301341"/>
                <a:gd name="connsiteX197" fmla="*/ 226735 w 308780"/>
                <a:gd name="connsiteY197" fmla="*/ 287352 h 301341"/>
                <a:gd name="connsiteX198" fmla="*/ 225862 w 308780"/>
                <a:gd name="connsiteY198" fmla="*/ 285895 h 301341"/>
                <a:gd name="connsiteX199" fmla="*/ 222674 w 308780"/>
                <a:gd name="connsiteY199" fmla="*/ 281229 h 301341"/>
                <a:gd name="connsiteX200" fmla="*/ 220937 w 308780"/>
                <a:gd name="connsiteY200" fmla="*/ 278886 h 301341"/>
                <a:gd name="connsiteX201" fmla="*/ 220937 w 308780"/>
                <a:gd name="connsiteY201" fmla="*/ 278600 h 301341"/>
                <a:gd name="connsiteX202" fmla="*/ 213402 w 308780"/>
                <a:gd name="connsiteY202" fmla="*/ 264924 h 301341"/>
                <a:gd name="connsiteX203" fmla="*/ 213696 w 308780"/>
                <a:gd name="connsiteY203" fmla="*/ 260258 h 301341"/>
                <a:gd name="connsiteX204" fmla="*/ 213981 w 308780"/>
                <a:gd name="connsiteY204" fmla="*/ 259677 h 301341"/>
                <a:gd name="connsiteX205" fmla="*/ 212539 w 308780"/>
                <a:gd name="connsiteY205" fmla="*/ 256173 h 301341"/>
                <a:gd name="connsiteX206" fmla="*/ 262975 w 308780"/>
                <a:gd name="connsiteY206" fmla="*/ 192478 h 301341"/>
                <a:gd name="connsiteX207" fmla="*/ 266467 w 308780"/>
                <a:gd name="connsiteY207" fmla="*/ 193059 h 301341"/>
                <a:gd name="connsiteX208" fmla="*/ 267046 w 308780"/>
                <a:gd name="connsiteY208" fmla="*/ 192764 h 301341"/>
                <a:gd name="connsiteX209" fmla="*/ 270803 w 308780"/>
                <a:gd name="connsiteY209" fmla="*/ 191316 h 301341"/>
                <a:gd name="connsiteX210" fmla="*/ 271382 w 308780"/>
                <a:gd name="connsiteY210" fmla="*/ 191316 h 301341"/>
                <a:gd name="connsiteX211" fmla="*/ 286461 w 308780"/>
                <a:gd name="connsiteY211" fmla="*/ 195669 h 301341"/>
                <a:gd name="connsiteX212" fmla="*/ 286746 w 308780"/>
                <a:gd name="connsiteY212" fmla="*/ 195669 h 301341"/>
                <a:gd name="connsiteX213" fmla="*/ 289356 w 308780"/>
                <a:gd name="connsiteY213" fmla="*/ 196840 h 301341"/>
                <a:gd name="connsiteX214" fmla="*/ 294575 w 308780"/>
                <a:gd name="connsiteY214" fmla="*/ 198878 h 301341"/>
                <a:gd name="connsiteX215" fmla="*/ 296311 w 308780"/>
                <a:gd name="connsiteY215" fmla="*/ 199173 h 301341"/>
                <a:gd name="connsiteX216" fmla="*/ 297184 w 308780"/>
                <a:gd name="connsiteY216" fmla="*/ 199459 h 301341"/>
                <a:gd name="connsiteX217" fmla="*/ 299509 w 308780"/>
                <a:gd name="connsiteY217" fmla="*/ 199754 h 301341"/>
                <a:gd name="connsiteX218" fmla="*/ 308780 w 308780"/>
                <a:gd name="connsiteY218" fmla="*/ 193059 h 301341"/>
                <a:gd name="connsiteX219" fmla="*/ 300372 w 308780"/>
                <a:gd name="connsiteY219" fmla="*/ 183468 h 301341"/>
                <a:gd name="connsiteX220" fmla="*/ 300336 w 308780"/>
                <a:gd name="connsiteY220" fmla="*/ 183515 h 30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308780" h="301341">
                  <a:moveTo>
                    <a:pt x="230208" y="207658"/>
                  </a:moveTo>
                  <a:cubicBezTo>
                    <a:pt x="223078" y="218972"/>
                    <a:pt x="213586" y="228600"/>
                    <a:pt x="202385" y="235867"/>
                  </a:cubicBezTo>
                  <a:lnTo>
                    <a:pt x="184128" y="191952"/>
                  </a:lnTo>
                  <a:cubicBezTo>
                    <a:pt x="183181" y="188356"/>
                    <a:pt x="184872" y="184593"/>
                    <a:pt x="188189" y="182934"/>
                  </a:cubicBezTo>
                  <a:cubicBezTo>
                    <a:pt x="189457" y="182334"/>
                    <a:pt x="190844" y="182039"/>
                    <a:pt x="192250" y="182057"/>
                  </a:cubicBezTo>
                  <a:lnTo>
                    <a:pt x="238616" y="189915"/>
                  </a:lnTo>
                  <a:cubicBezTo>
                    <a:pt x="236824" y="196259"/>
                    <a:pt x="233985" y="202262"/>
                    <a:pt x="230208" y="207658"/>
                  </a:cubicBezTo>
                  <a:close/>
                  <a:moveTo>
                    <a:pt x="173680" y="248085"/>
                  </a:moveTo>
                  <a:cubicBezTo>
                    <a:pt x="167018" y="249589"/>
                    <a:pt x="160218" y="250372"/>
                    <a:pt x="153391" y="250419"/>
                  </a:cubicBezTo>
                  <a:cubicBezTo>
                    <a:pt x="143459" y="250354"/>
                    <a:pt x="133580" y="248777"/>
                    <a:pt x="124126" y="245743"/>
                  </a:cubicBezTo>
                  <a:lnTo>
                    <a:pt x="147005" y="204162"/>
                  </a:lnTo>
                  <a:cubicBezTo>
                    <a:pt x="149247" y="201386"/>
                    <a:pt x="153097" y="200547"/>
                    <a:pt x="156286" y="202115"/>
                  </a:cubicBezTo>
                  <a:cubicBezTo>
                    <a:pt x="157646" y="202954"/>
                    <a:pt x="158822" y="204033"/>
                    <a:pt x="159768" y="205324"/>
                  </a:cubicBezTo>
                  <a:lnTo>
                    <a:pt x="182087" y="245743"/>
                  </a:lnTo>
                  <a:cubicBezTo>
                    <a:pt x="179478" y="246619"/>
                    <a:pt x="176584" y="247200"/>
                    <a:pt x="173689" y="248085"/>
                  </a:cubicBezTo>
                  <a:lnTo>
                    <a:pt x="173680" y="248085"/>
                  </a:lnTo>
                  <a:close/>
                  <a:moveTo>
                    <a:pt x="67918" y="190201"/>
                  </a:moveTo>
                  <a:lnTo>
                    <a:pt x="114000" y="182352"/>
                  </a:lnTo>
                  <a:cubicBezTo>
                    <a:pt x="117831" y="182104"/>
                    <a:pt x="121268" y="184704"/>
                    <a:pt x="122114" y="188457"/>
                  </a:cubicBezTo>
                  <a:cubicBezTo>
                    <a:pt x="122462" y="190016"/>
                    <a:pt x="122361" y="191639"/>
                    <a:pt x="121819" y="193133"/>
                  </a:cubicBezTo>
                  <a:lnTo>
                    <a:pt x="104140" y="235867"/>
                  </a:lnTo>
                  <a:cubicBezTo>
                    <a:pt x="87435" y="225013"/>
                    <a:pt x="74718" y="208985"/>
                    <a:pt x="67918" y="190201"/>
                  </a:cubicBezTo>
                  <a:close/>
                  <a:moveTo>
                    <a:pt x="75739" y="111391"/>
                  </a:moveTo>
                  <a:lnTo>
                    <a:pt x="110223" y="142210"/>
                  </a:lnTo>
                  <a:cubicBezTo>
                    <a:pt x="113374" y="144977"/>
                    <a:pt x="113761" y="149745"/>
                    <a:pt x="111096" y="152972"/>
                  </a:cubicBezTo>
                  <a:cubicBezTo>
                    <a:pt x="110269" y="154171"/>
                    <a:pt x="109019" y="155001"/>
                    <a:pt x="107605" y="155315"/>
                  </a:cubicBezTo>
                  <a:lnTo>
                    <a:pt x="62709" y="168390"/>
                  </a:lnTo>
                  <a:cubicBezTo>
                    <a:pt x="60871" y="148481"/>
                    <a:pt x="65438" y="128507"/>
                    <a:pt x="75739" y="111391"/>
                  </a:cubicBezTo>
                  <a:close/>
                  <a:moveTo>
                    <a:pt x="132836" y="70086"/>
                  </a:moveTo>
                  <a:cubicBezTo>
                    <a:pt x="136025" y="69505"/>
                    <a:pt x="138919" y="68925"/>
                    <a:pt x="142108" y="68344"/>
                  </a:cubicBezTo>
                  <a:lnTo>
                    <a:pt x="139498" y="114877"/>
                  </a:lnTo>
                  <a:cubicBezTo>
                    <a:pt x="139277" y="119073"/>
                    <a:pt x="135860" y="122374"/>
                    <a:pt x="131669" y="122421"/>
                  </a:cubicBezTo>
                  <a:cubicBezTo>
                    <a:pt x="130457" y="122448"/>
                    <a:pt x="129252" y="122153"/>
                    <a:pt x="128178" y="121553"/>
                  </a:cubicBezTo>
                  <a:lnTo>
                    <a:pt x="89641" y="93907"/>
                  </a:lnTo>
                  <a:cubicBezTo>
                    <a:pt x="101485" y="82011"/>
                    <a:pt x="116462" y="73738"/>
                    <a:pt x="132817" y="70059"/>
                  </a:cubicBezTo>
                  <a:lnTo>
                    <a:pt x="132836" y="70086"/>
                  </a:lnTo>
                  <a:close/>
                  <a:moveTo>
                    <a:pt x="216876" y="93934"/>
                  </a:moveTo>
                  <a:lnTo>
                    <a:pt x="178908" y="120982"/>
                  </a:lnTo>
                  <a:cubicBezTo>
                    <a:pt x="175582" y="123075"/>
                    <a:pt x="171217" y="122328"/>
                    <a:pt x="168764" y="119238"/>
                  </a:cubicBezTo>
                  <a:cubicBezTo>
                    <a:pt x="168001" y="118326"/>
                    <a:pt x="167505" y="117219"/>
                    <a:pt x="167321" y="116039"/>
                  </a:cubicBezTo>
                  <a:lnTo>
                    <a:pt x="164721" y="68630"/>
                  </a:lnTo>
                  <a:cubicBezTo>
                    <a:pt x="184458" y="70907"/>
                    <a:pt x="202836" y="79834"/>
                    <a:pt x="216876" y="93934"/>
                  </a:cubicBezTo>
                  <a:close/>
                  <a:moveTo>
                    <a:pt x="241813" y="139019"/>
                  </a:moveTo>
                  <a:cubicBezTo>
                    <a:pt x="244055" y="148638"/>
                    <a:pt x="244744" y="158561"/>
                    <a:pt x="243835" y="168390"/>
                  </a:cubicBezTo>
                  <a:lnTo>
                    <a:pt x="199491" y="155591"/>
                  </a:lnTo>
                  <a:cubicBezTo>
                    <a:pt x="195484" y="154447"/>
                    <a:pt x="193067" y="150371"/>
                    <a:pt x="193986" y="146295"/>
                  </a:cubicBezTo>
                  <a:cubicBezTo>
                    <a:pt x="194263" y="145087"/>
                    <a:pt x="194869" y="143981"/>
                    <a:pt x="195723" y="143095"/>
                  </a:cubicBezTo>
                  <a:lnTo>
                    <a:pt x="230787" y="111391"/>
                  </a:lnTo>
                  <a:cubicBezTo>
                    <a:pt x="235915" y="119949"/>
                    <a:pt x="239626" y="129281"/>
                    <a:pt x="241804" y="139038"/>
                  </a:cubicBezTo>
                  <a:lnTo>
                    <a:pt x="241813" y="139019"/>
                  </a:lnTo>
                  <a:close/>
                  <a:moveTo>
                    <a:pt x="166154" y="169267"/>
                  </a:moveTo>
                  <a:lnTo>
                    <a:pt x="153410" y="175381"/>
                  </a:lnTo>
                  <a:lnTo>
                    <a:pt x="140656" y="169267"/>
                  </a:lnTo>
                  <a:lnTo>
                    <a:pt x="137468" y="155591"/>
                  </a:lnTo>
                  <a:lnTo>
                    <a:pt x="146169" y="144544"/>
                  </a:lnTo>
                  <a:lnTo>
                    <a:pt x="160366" y="144544"/>
                  </a:lnTo>
                  <a:lnTo>
                    <a:pt x="169058" y="155591"/>
                  </a:lnTo>
                  <a:lnTo>
                    <a:pt x="166154" y="169267"/>
                  </a:lnTo>
                  <a:close/>
                  <a:moveTo>
                    <a:pt x="300336" y="183515"/>
                  </a:moveTo>
                  <a:lnTo>
                    <a:pt x="300051" y="183515"/>
                  </a:lnTo>
                  <a:cubicBezTo>
                    <a:pt x="299757" y="183515"/>
                    <a:pt x="299472" y="183515"/>
                    <a:pt x="299472" y="183229"/>
                  </a:cubicBezTo>
                  <a:cubicBezTo>
                    <a:pt x="298893" y="183229"/>
                    <a:pt x="298305" y="182934"/>
                    <a:pt x="297726" y="182934"/>
                  </a:cubicBezTo>
                  <a:cubicBezTo>
                    <a:pt x="295907" y="182611"/>
                    <a:pt x="294069" y="182418"/>
                    <a:pt x="292222" y="182352"/>
                  </a:cubicBezTo>
                  <a:cubicBezTo>
                    <a:pt x="291248" y="182390"/>
                    <a:pt x="290274" y="182288"/>
                    <a:pt x="289328" y="182057"/>
                  </a:cubicBezTo>
                  <a:lnTo>
                    <a:pt x="289033" y="182057"/>
                  </a:lnTo>
                  <a:cubicBezTo>
                    <a:pt x="283741" y="181735"/>
                    <a:pt x="278495" y="180859"/>
                    <a:pt x="273385" y="179439"/>
                  </a:cubicBezTo>
                  <a:cubicBezTo>
                    <a:pt x="271925" y="178866"/>
                    <a:pt x="270776" y="177705"/>
                    <a:pt x="270197" y="176248"/>
                  </a:cubicBezTo>
                  <a:cubicBezTo>
                    <a:pt x="270197" y="175953"/>
                    <a:pt x="269903" y="175953"/>
                    <a:pt x="269903" y="175666"/>
                  </a:cubicBezTo>
                  <a:lnTo>
                    <a:pt x="266135" y="174495"/>
                  </a:lnTo>
                  <a:cubicBezTo>
                    <a:pt x="267918" y="160811"/>
                    <a:pt x="267229" y="146923"/>
                    <a:pt x="264105" y="133487"/>
                  </a:cubicBezTo>
                  <a:cubicBezTo>
                    <a:pt x="260945" y="119930"/>
                    <a:pt x="255459" y="107039"/>
                    <a:pt x="247878" y="95382"/>
                  </a:cubicBezTo>
                  <a:lnTo>
                    <a:pt x="250781" y="92772"/>
                  </a:lnTo>
                  <a:lnTo>
                    <a:pt x="250781" y="92192"/>
                  </a:lnTo>
                  <a:cubicBezTo>
                    <a:pt x="250726" y="90605"/>
                    <a:pt x="251241" y="89056"/>
                    <a:pt x="252224" y="87821"/>
                  </a:cubicBezTo>
                  <a:cubicBezTo>
                    <a:pt x="256286" y="84417"/>
                    <a:pt x="260650" y="81402"/>
                    <a:pt x="265272" y="78820"/>
                  </a:cubicBezTo>
                  <a:cubicBezTo>
                    <a:pt x="266145" y="78239"/>
                    <a:pt x="267009" y="77944"/>
                    <a:pt x="267882" y="77362"/>
                  </a:cubicBezTo>
                  <a:cubicBezTo>
                    <a:pt x="269581" y="76505"/>
                    <a:pt x="271226" y="75527"/>
                    <a:pt x="272806" y="74458"/>
                  </a:cubicBezTo>
                  <a:cubicBezTo>
                    <a:pt x="273100" y="74163"/>
                    <a:pt x="273670" y="73876"/>
                    <a:pt x="274249" y="73286"/>
                  </a:cubicBezTo>
                  <a:cubicBezTo>
                    <a:pt x="274543" y="72991"/>
                    <a:pt x="274828" y="72991"/>
                    <a:pt x="274828" y="72705"/>
                  </a:cubicBezTo>
                  <a:cubicBezTo>
                    <a:pt x="278816" y="69552"/>
                    <a:pt x="279699" y="63844"/>
                    <a:pt x="276859" y="59620"/>
                  </a:cubicBezTo>
                  <a:cubicBezTo>
                    <a:pt x="275270" y="57563"/>
                    <a:pt x="272798" y="56374"/>
                    <a:pt x="270197" y="56420"/>
                  </a:cubicBezTo>
                  <a:cubicBezTo>
                    <a:pt x="267882" y="56485"/>
                    <a:pt x="265640" y="57306"/>
                    <a:pt x="263821" y="58762"/>
                  </a:cubicBezTo>
                  <a:lnTo>
                    <a:pt x="263242" y="59343"/>
                  </a:lnTo>
                  <a:cubicBezTo>
                    <a:pt x="262663" y="59629"/>
                    <a:pt x="262378" y="60211"/>
                    <a:pt x="261799" y="60506"/>
                  </a:cubicBezTo>
                  <a:cubicBezTo>
                    <a:pt x="260466" y="61787"/>
                    <a:pt x="259208" y="63152"/>
                    <a:pt x="258031" y="64572"/>
                  </a:cubicBezTo>
                  <a:cubicBezTo>
                    <a:pt x="257425" y="65329"/>
                    <a:pt x="256745" y="66010"/>
                    <a:pt x="256001" y="66619"/>
                  </a:cubicBezTo>
                  <a:cubicBezTo>
                    <a:pt x="252518" y="70502"/>
                    <a:pt x="248632" y="74016"/>
                    <a:pt x="244405" y="77086"/>
                  </a:cubicBezTo>
                  <a:cubicBezTo>
                    <a:pt x="243642" y="77630"/>
                    <a:pt x="242742" y="77935"/>
                    <a:pt x="241804" y="77953"/>
                  </a:cubicBezTo>
                  <a:cubicBezTo>
                    <a:pt x="241207" y="77999"/>
                    <a:pt x="240610" y="77897"/>
                    <a:pt x="240067" y="77667"/>
                  </a:cubicBezTo>
                  <a:lnTo>
                    <a:pt x="239488" y="77667"/>
                  </a:lnTo>
                  <a:lnTo>
                    <a:pt x="235997" y="80000"/>
                  </a:lnTo>
                  <a:cubicBezTo>
                    <a:pt x="232248" y="76081"/>
                    <a:pt x="228288" y="72383"/>
                    <a:pt x="224107" y="68925"/>
                  </a:cubicBezTo>
                  <a:cubicBezTo>
                    <a:pt x="206648" y="55221"/>
                    <a:pt x="185616" y="46839"/>
                    <a:pt x="163544" y="44782"/>
                  </a:cubicBezTo>
                  <a:lnTo>
                    <a:pt x="163251" y="41001"/>
                  </a:lnTo>
                  <a:lnTo>
                    <a:pt x="162672" y="40420"/>
                  </a:lnTo>
                  <a:cubicBezTo>
                    <a:pt x="161450" y="39507"/>
                    <a:pt x="160623" y="38152"/>
                    <a:pt x="160347" y="36639"/>
                  </a:cubicBezTo>
                  <a:cubicBezTo>
                    <a:pt x="160237" y="31392"/>
                    <a:pt x="160531" y="26135"/>
                    <a:pt x="161220" y="20934"/>
                  </a:cubicBezTo>
                  <a:lnTo>
                    <a:pt x="161220" y="20639"/>
                  </a:lnTo>
                  <a:cubicBezTo>
                    <a:pt x="161266" y="19653"/>
                    <a:pt x="161469" y="18666"/>
                    <a:pt x="161799" y="17735"/>
                  </a:cubicBezTo>
                  <a:cubicBezTo>
                    <a:pt x="162084" y="15992"/>
                    <a:pt x="162369" y="14230"/>
                    <a:pt x="162663" y="12211"/>
                  </a:cubicBezTo>
                  <a:lnTo>
                    <a:pt x="162663" y="9592"/>
                  </a:lnTo>
                  <a:cubicBezTo>
                    <a:pt x="163058" y="4714"/>
                    <a:pt x="159428" y="425"/>
                    <a:pt x="154567" y="29"/>
                  </a:cubicBezTo>
                  <a:cubicBezTo>
                    <a:pt x="151838" y="-193"/>
                    <a:pt x="149164" y="868"/>
                    <a:pt x="147317" y="2888"/>
                  </a:cubicBezTo>
                  <a:cubicBezTo>
                    <a:pt x="145591" y="4677"/>
                    <a:pt x="144644" y="7083"/>
                    <a:pt x="144718" y="9583"/>
                  </a:cubicBezTo>
                  <a:lnTo>
                    <a:pt x="144718" y="11916"/>
                  </a:lnTo>
                  <a:cubicBezTo>
                    <a:pt x="144699" y="13797"/>
                    <a:pt x="144993" y="15660"/>
                    <a:pt x="145590" y="17448"/>
                  </a:cubicBezTo>
                  <a:cubicBezTo>
                    <a:pt x="145875" y="18316"/>
                    <a:pt x="145875" y="19192"/>
                    <a:pt x="146169" y="20344"/>
                  </a:cubicBezTo>
                  <a:lnTo>
                    <a:pt x="146169" y="20639"/>
                  </a:lnTo>
                  <a:cubicBezTo>
                    <a:pt x="146996" y="25832"/>
                    <a:pt x="147290" y="31097"/>
                    <a:pt x="147032" y="36344"/>
                  </a:cubicBezTo>
                  <a:cubicBezTo>
                    <a:pt x="146757" y="37857"/>
                    <a:pt x="145930" y="39212"/>
                    <a:pt x="144708" y="40125"/>
                  </a:cubicBezTo>
                  <a:lnTo>
                    <a:pt x="144129" y="40706"/>
                  </a:lnTo>
                  <a:lnTo>
                    <a:pt x="143835" y="44496"/>
                  </a:lnTo>
                  <a:cubicBezTo>
                    <a:pt x="138579" y="44985"/>
                    <a:pt x="133351" y="45760"/>
                    <a:pt x="128187" y="46830"/>
                  </a:cubicBezTo>
                  <a:cubicBezTo>
                    <a:pt x="106226" y="51653"/>
                    <a:pt x="86241" y="62995"/>
                    <a:pt x="70804" y="79401"/>
                  </a:cubicBezTo>
                  <a:lnTo>
                    <a:pt x="67910" y="77362"/>
                  </a:lnTo>
                  <a:lnTo>
                    <a:pt x="67340" y="77362"/>
                  </a:lnTo>
                  <a:cubicBezTo>
                    <a:pt x="66761" y="77362"/>
                    <a:pt x="66173" y="77658"/>
                    <a:pt x="65603" y="77658"/>
                  </a:cubicBezTo>
                  <a:cubicBezTo>
                    <a:pt x="64666" y="77630"/>
                    <a:pt x="63756" y="77335"/>
                    <a:pt x="62993" y="76781"/>
                  </a:cubicBezTo>
                  <a:cubicBezTo>
                    <a:pt x="58776" y="73600"/>
                    <a:pt x="54889" y="70004"/>
                    <a:pt x="51406" y="66020"/>
                  </a:cubicBezTo>
                  <a:cubicBezTo>
                    <a:pt x="50800" y="65273"/>
                    <a:pt x="50120" y="64591"/>
                    <a:pt x="49376" y="63982"/>
                  </a:cubicBezTo>
                  <a:cubicBezTo>
                    <a:pt x="48190" y="62562"/>
                    <a:pt x="46941" y="61197"/>
                    <a:pt x="45608" y="59915"/>
                  </a:cubicBezTo>
                  <a:cubicBezTo>
                    <a:pt x="45314" y="59620"/>
                    <a:pt x="44735" y="59334"/>
                    <a:pt x="44156" y="58744"/>
                  </a:cubicBezTo>
                  <a:cubicBezTo>
                    <a:pt x="43872" y="58449"/>
                    <a:pt x="43578" y="58449"/>
                    <a:pt x="43578" y="58163"/>
                  </a:cubicBezTo>
                  <a:cubicBezTo>
                    <a:pt x="41787" y="56669"/>
                    <a:pt x="39535" y="55848"/>
                    <a:pt x="37210" y="55830"/>
                  </a:cubicBezTo>
                  <a:cubicBezTo>
                    <a:pt x="34610" y="55784"/>
                    <a:pt x="32138" y="56964"/>
                    <a:pt x="30549" y="59029"/>
                  </a:cubicBezTo>
                  <a:cubicBezTo>
                    <a:pt x="27701" y="63254"/>
                    <a:pt x="28591" y="68953"/>
                    <a:pt x="32570" y="72115"/>
                  </a:cubicBezTo>
                  <a:cubicBezTo>
                    <a:pt x="32864" y="72115"/>
                    <a:pt x="32864" y="72401"/>
                    <a:pt x="33149" y="72401"/>
                  </a:cubicBezTo>
                  <a:cubicBezTo>
                    <a:pt x="33728" y="72696"/>
                    <a:pt x="34013" y="73278"/>
                    <a:pt x="34592" y="73573"/>
                  </a:cubicBezTo>
                  <a:cubicBezTo>
                    <a:pt x="36172" y="74651"/>
                    <a:pt x="37826" y="75629"/>
                    <a:pt x="39526" y="76486"/>
                  </a:cubicBezTo>
                  <a:cubicBezTo>
                    <a:pt x="40454" y="76855"/>
                    <a:pt x="41327" y="77344"/>
                    <a:pt x="42126" y="77935"/>
                  </a:cubicBezTo>
                  <a:cubicBezTo>
                    <a:pt x="46748" y="80526"/>
                    <a:pt x="51113" y="83550"/>
                    <a:pt x="55174" y="86953"/>
                  </a:cubicBezTo>
                  <a:cubicBezTo>
                    <a:pt x="56286" y="88116"/>
                    <a:pt x="56810" y="89710"/>
                    <a:pt x="56617" y="91316"/>
                  </a:cubicBezTo>
                  <a:lnTo>
                    <a:pt x="56617" y="91896"/>
                  </a:lnTo>
                  <a:lnTo>
                    <a:pt x="59511" y="94506"/>
                  </a:lnTo>
                  <a:cubicBezTo>
                    <a:pt x="58932" y="95225"/>
                    <a:pt x="58445" y="96009"/>
                    <a:pt x="58069" y="96848"/>
                  </a:cubicBezTo>
                  <a:cubicBezTo>
                    <a:pt x="43716" y="119682"/>
                    <a:pt x="37954" y="146914"/>
                    <a:pt x="41842" y="173629"/>
                  </a:cubicBezTo>
                  <a:lnTo>
                    <a:pt x="38074" y="174800"/>
                  </a:lnTo>
                  <a:cubicBezTo>
                    <a:pt x="38074" y="175095"/>
                    <a:pt x="37780" y="175095"/>
                    <a:pt x="37780" y="175381"/>
                  </a:cubicBezTo>
                  <a:cubicBezTo>
                    <a:pt x="37119" y="176782"/>
                    <a:pt x="35988" y="177907"/>
                    <a:pt x="34592" y="178581"/>
                  </a:cubicBezTo>
                  <a:cubicBezTo>
                    <a:pt x="29483" y="180020"/>
                    <a:pt x="24236" y="180896"/>
                    <a:pt x="18943" y="181200"/>
                  </a:cubicBezTo>
                  <a:lnTo>
                    <a:pt x="18649" y="181200"/>
                  </a:lnTo>
                  <a:cubicBezTo>
                    <a:pt x="17675" y="181145"/>
                    <a:pt x="16701" y="181246"/>
                    <a:pt x="15755" y="181486"/>
                  </a:cubicBezTo>
                  <a:cubicBezTo>
                    <a:pt x="13908" y="181550"/>
                    <a:pt x="12070" y="181744"/>
                    <a:pt x="10251" y="182066"/>
                  </a:cubicBezTo>
                  <a:cubicBezTo>
                    <a:pt x="9672" y="182066"/>
                    <a:pt x="9084" y="182362"/>
                    <a:pt x="8514" y="182362"/>
                  </a:cubicBezTo>
                  <a:cubicBezTo>
                    <a:pt x="8193" y="182316"/>
                    <a:pt x="7871" y="182426"/>
                    <a:pt x="7641" y="182657"/>
                  </a:cubicBezTo>
                  <a:cubicBezTo>
                    <a:pt x="2670" y="183653"/>
                    <a:pt x="-647" y="188383"/>
                    <a:pt x="107" y="193418"/>
                  </a:cubicBezTo>
                  <a:cubicBezTo>
                    <a:pt x="1182" y="197596"/>
                    <a:pt x="5087" y="200409"/>
                    <a:pt x="9378" y="200104"/>
                  </a:cubicBezTo>
                  <a:cubicBezTo>
                    <a:pt x="10168" y="200151"/>
                    <a:pt x="10958" y="200049"/>
                    <a:pt x="11712" y="199809"/>
                  </a:cubicBezTo>
                  <a:cubicBezTo>
                    <a:pt x="11997" y="199809"/>
                    <a:pt x="12282" y="199809"/>
                    <a:pt x="12282" y="199523"/>
                  </a:cubicBezTo>
                  <a:cubicBezTo>
                    <a:pt x="12860" y="199523"/>
                    <a:pt x="13448" y="199228"/>
                    <a:pt x="14027" y="199228"/>
                  </a:cubicBezTo>
                  <a:cubicBezTo>
                    <a:pt x="15819" y="198721"/>
                    <a:pt x="17565" y="198039"/>
                    <a:pt x="19237" y="197182"/>
                  </a:cubicBezTo>
                  <a:cubicBezTo>
                    <a:pt x="20101" y="196886"/>
                    <a:pt x="20974" y="196306"/>
                    <a:pt x="21837" y="196010"/>
                  </a:cubicBezTo>
                  <a:lnTo>
                    <a:pt x="22131" y="196010"/>
                  </a:lnTo>
                  <a:cubicBezTo>
                    <a:pt x="26974" y="194009"/>
                    <a:pt x="32037" y="192542"/>
                    <a:pt x="37201" y="191648"/>
                  </a:cubicBezTo>
                  <a:lnTo>
                    <a:pt x="37780" y="191648"/>
                  </a:lnTo>
                  <a:cubicBezTo>
                    <a:pt x="39158" y="191712"/>
                    <a:pt x="40481" y="192229"/>
                    <a:pt x="41547" y="193106"/>
                  </a:cubicBezTo>
                  <a:cubicBezTo>
                    <a:pt x="41842" y="193106"/>
                    <a:pt x="41842" y="193401"/>
                    <a:pt x="42126" y="193401"/>
                  </a:cubicBezTo>
                  <a:lnTo>
                    <a:pt x="46178" y="192819"/>
                  </a:lnTo>
                  <a:cubicBezTo>
                    <a:pt x="53180" y="214398"/>
                    <a:pt x="66393" y="233423"/>
                    <a:pt x="84145" y="247495"/>
                  </a:cubicBezTo>
                  <a:cubicBezTo>
                    <a:pt x="88115" y="250566"/>
                    <a:pt x="92278" y="253379"/>
                    <a:pt x="96606" y="255924"/>
                  </a:cubicBezTo>
                  <a:lnTo>
                    <a:pt x="94869" y="259705"/>
                  </a:lnTo>
                  <a:cubicBezTo>
                    <a:pt x="94869" y="260000"/>
                    <a:pt x="95163" y="260000"/>
                    <a:pt x="95163" y="260286"/>
                  </a:cubicBezTo>
                  <a:cubicBezTo>
                    <a:pt x="95981" y="261697"/>
                    <a:pt x="96192" y="263384"/>
                    <a:pt x="95742" y="264961"/>
                  </a:cubicBezTo>
                  <a:cubicBezTo>
                    <a:pt x="93665" y="269747"/>
                    <a:pt x="91138" y="274322"/>
                    <a:pt x="88198" y="278628"/>
                  </a:cubicBezTo>
                  <a:lnTo>
                    <a:pt x="88198" y="278923"/>
                  </a:lnTo>
                  <a:cubicBezTo>
                    <a:pt x="87628" y="279790"/>
                    <a:pt x="87040" y="280371"/>
                    <a:pt x="86461" y="281256"/>
                  </a:cubicBezTo>
                  <a:cubicBezTo>
                    <a:pt x="85303" y="282713"/>
                    <a:pt x="84440" y="284161"/>
                    <a:pt x="83273" y="285931"/>
                  </a:cubicBezTo>
                  <a:cubicBezTo>
                    <a:pt x="82924" y="286374"/>
                    <a:pt x="82630" y="286863"/>
                    <a:pt x="82409" y="287380"/>
                  </a:cubicBezTo>
                  <a:cubicBezTo>
                    <a:pt x="82381" y="287601"/>
                    <a:pt x="82271" y="287803"/>
                    <a:pt x="82115" y="287960"/>
                  </a:cubicBezTo>
                  <a:cubicBezTo>
                    <a:pt x="79708" y="292433"/>
                    <a:pt x="81362" y="298012"/>
                    <a:pt x="85818" y="300437"/>
                  </a:cubicBezTo>
                  <a:cubicBezTo>
                    <a:pt x="85836" y="300447"/>
                    <a:pt x="85864" y="300456"/>
                    <a:pt x="85882" y="300465"/>
                  </a:cubicBezTo>
                  <a:cubicBezTo>
                    <a:pt x="86966" y="301028"/>
                    <a:pt x="88162" y="301332"/>
                    <a:pt x="89375" y="301341"/>
                  </a:cubicBezTo>
                  <a:cubicBezTo>
                    <a:pt x="93041" y="301166"/>
                    <a:pt x="96340" y="299064"/>
                    <a:pt x="98066" y="295817"/>
                  </a:cubicBezTo>
                  <a:cubicBezTo>
                    <a:pt x="98103" y="295596"/>
                    <a:pt x="98204" y="295393"/>
                    <a:pt x="98360" y="295236"/>
                  </a:cubicBezTo>
                  <a:cubicBezTo>
                    <a:pt x="98582" y="294711"/>
                    <a:pt x="98875" y="294222"/>
                    <a:pt x="99233" y="293780"/>
                  </a:cubicBezTo>
                  <a:cubicBezTo>
                    <a:pt x="99895" y="292064"/>
                    <a:pt x="100474" y="290321"/>
                    <a:pt x="100970" y="288541"/>
                  </a:cubicBezTo>
                  <a:lnTo>
                    <a:pt x="101834" y="285931"/>
                  </a:lnTo>
                  <a:cubicBezTo>
                    <a:pt x="103295" y="280860"/>
                    <a:pt x="105344" y="275981"/>
                    <a:pt x="107926" y="271389"/>
                  </a:cubicBezTo>
                  <a:cubicBezTo>
                    <a:pt x="108873" y="270135"/>
                    <a:pt x="110187" y="269221"/>
                    <a:pt x="111694" y="268770"/>
                  </a:cubicBezTo>
                  <a:cubicBezTo>
                    <a:pt x="111978" y="268770"/>
                    <a:pt x="111978" y="268770"/>
                    <a:pt x="112273" y="268474"/>
                  </a:cubicBezTo>
                  <a:lnTo>
                    <a:pt x="114293" y="264703"/>
                  </a:lnTo>
                  <a:cubicBezTo>
                    <a:pt x="127240" y="269692"/>
                    <a:pt x="140995" y="272256"/>
                    <a:pt x="154870" y="272256"/>
                  </a:cubicBezTo>
                  <a:cubicBezTo>
                    <a:pt x="163361" y="272311"/>
                    <a:pt x="171824" y="271334"/>
                    <a:pt x="180084" y="269351"/>
                  </a:cubicBezTo>
                  <a:cubicBezTo>
                    <a:pt x="185193" y="268207"/>
                    <a:pt x="190219" y="266751"/>
                    <a:pt x="195154" y="264989"/>
                  </a:cubicBezTo>
                  <a:lnTo>
                    <a:pt x="196890" y="268189"/>
                  </a:lnTo>
                  <a:cubicBezTo>
                    <a:pt x="197185" y="268189"/>
                    <a:pt x="197185" y="268189"/>
                    <a:pt x="197469" y="268484"/>
                  </a:cubicBezTo>
                  <a:cubicBezTo>
                    <a:pt x="199049" y="268752"/>
                    <a:pt x="200437" y="269711"/>
                    <a:pt x="201236" y="271094"/>
                  </a:cubicBezTo>
                  <a:cubicBezTo>
                    <a:pt x="203643" y="275760"/>
                    <a:pt x="205674" y="280611"/>
                    <a:pt x="207310" y="285600"/>
                  </a:cubicBezTo>
                  <a:lnTo>
                    <a:pt x="207310" y="285895"/>
                  </a:lnTo>
                  <a:lnTo>
                    <a:pt x="208183" y="288514"/>
                  </a:lnTo>
                  <a:cubicBezTo>
                    <a:pt x="208634" y="290294"/>
                    <a:pt x="209212" y="292046"/>
                    <a:pt x="209919" y="293742"/>
                  </a:cubicBezTo>
                  <a:cubicBezTo>
                    <a:pt x="210213" y="294323"/>
                    <a:pt x="210498" y="294618"/>
                    <a:pt x="210792" y="295200"/>
                  </a:cubicBezTo>
                  <a:cubicBezTo>
                    <a:pt x="210820" y="295421"/>
                    <a:pt x="210921" y="295624"/>
                    <a:pt x="211077" y="295781"/>
                  </a:cubicBezTo>
                  <a:cubicBezTo>
                    <a:pt x="212713" y="299110"/>
                    <a:pt x="216067" y="301249"/>
                    <a:pt x="219770" y="301304"/>
                  </a:cubicBezTo>
                  <a:cubicBezTo>
                    <a:pt x="220992" y="301295"/>
                    <a:pt x="222186" y="301000"/>
                    <a:pt x="223270" y="300437"/>
                  </a:cubicBezTo>
                  <a:cubicBezTo>
                    <a:pt x="225366" y="299350"/>
                    <a:pt x="226928" y="297468"/>
                    <a:pt x="227598" y="295200"/>
                  </a:cubicBezTo>
                  <a:cubicBezTo>
                    <a:pt x="228278" y="292783"/>
                    <a:pt x="228077" y="290211"/>
                    <a:pt x="227029" y="287932"/>
                  </a:cubicBezTo>
                  <a:cubicBezTo>
                    <a:pt x="227029" y="287637"/>
                    <a:pt x="226735" y="287637"/>
                    <a:pt x="226735" y="287352"/>
                  </a:cubicBezTo>
                  <a:cubicBezTo>
                    <a:pt x="226514" y="286826"/>
                    <a:pt x="226220" y="286337"/>
                    <a:pt x="225862" y="285895"/>
                  </a:cubicBezTo>
                  <a:cubicBezTo>
                    <a:pt x="224971" y="284225"/>
                    <a:pt x="223904" y="282667"/>
                    <a:pt x="222674" y="281229"/>
                  </a:cubicBezTo>
                  <a:cubicBezTo>
                    <a:pt x="222095" y="280353"/>
                    <a:pt x="221516" y="279771"/>
                    <a:pt x="220937" y="278886"/>
                  </a:cubicBezTo>
                  <a:lnTo>
                    <a:pt x="220937" y="278600"/>
                  </a:lnTo>
                  <a:cubicBezTo>
                    <a:pt x="217896" y="274358"/>
                    <a:pt x="215360" y="269766"/>
                    <a:pt x="213402" y="264924"/>
                  </a:cubicBezTo>
                  <a:cubicBezTo>
                    <a:pt x="213044" y="263375"/>
                    <a:pt x="213145" y="261752"/>
                    <a:pt x="213696" y="260258"/>
                  </a:cubicBezTo>
                  <a:cubicBezTo>
                    <a:pt x="213696" y="259963"/>
                    <a:pt x="213981" y="259963"/>
                    <a:pt x="213981" y="259677"/>
                  </a:cubicBezTo>
                  <a:lnTo>
                    <a:pt x="212539" y="256173"/>
                  </a:lnTo>
                  <a:cubicBezTo>
                    <a:pt x="236502" y="241787"/>
                    <a:pt x="254420" y="219148"/>
                    <a:pt x="262975" y="192478"/>
                  </a:cubicBezTo>
                  <a:lnTo>
                    <a:pt x="266467" y="193059"/>
                  </a:lnTo>
                  <a:cubicBezTo>
                    <a:pt x="266760" y="193059"/>
                    <a:pt x="266760" y="192764"/>
                    <a:pt x="267046" y="192764"/>
                  </a:cubicBezTo>
                  <a:cubicBezTo>
                    <a:pt x="268139" y="191934"/>
                    <a:pt x="269444" y="191436"/>
                    <a:pt x="270803" y="191316"/>
                  </a:cubicBezTo>
                  <a:lnTo>
                    <a:pt x="271382" y="191316"/>
                  </a:lnTo>
                  <a:cubicBezTo>
                    <a:pt x="276555" y="192202"/>
                    <a:pt x="281609" y="193668"/>
                    <a:pt x="286461" y="195669"/>
                  </a:cubicBezTo>
                  <a:lnTo>
                    <a:pt x="286746" y="195669"/>
                  </a:lnTo>
                  <a:cubicBezTo>
                    <a:pt x="287619" y="195964"/>
                    <a:pt x="288483" y="196545"/>
                    <a:pt x="289356" y="196840"/>
                  </a:cubicBezTo>
                  <a:cubicBezTo>
                    <a:pt x="291019" y="197689"/>
                    <a:pt x="292773" y="198380"/>
                    <a:pt x="294575" y="198878"/>
                  </a:cubicBezTo>
                  <a:cubicBezTo>
                    <a:pt x="295144" y="198878"/>
                    <a:pt x="295732" y="199173"/>
                    <a:pt x="296311" y="199173"/>
                  </a:cubicBezTo>
                  <a:cubicBezTo>
                    <a:pt x="296633" y="199127"/>
                    <a:pt x="296945" y="199238"/>
                    <a:pt x="297184" y="199459"/>
                  </a:cubicBezTo>
                  <a:cubicBezTo>
                    <a:pt x="297929" y="199699"/>
                    <a:pt x="298719" y="199800"/>
                    <a:pt x="299509" y="199754"/>
                  </a:cubicBezTo>
                  <a:cubicBezTo>
                    <a:pt x="303708" y="199763"/>
                    <a:pt x="307448" y="197070"/>
                    <a:pt x="308780" y="193059"/>
                  </a:cubicBezTo>
                  <a:cubicBezTo>
                    <a:pt x="308247" y="188421"/>
                    <a:pt x="304894" y="184593"/>
                    <a:pt x="300372" y="183468"/>
                  </a:cubicBezTo>
                  <a:lnTo>
                    <a:pt x="300336" y="183515"/>
                  </a:lnTo>
                  <a:close/>
                </a:path>
              </a:pathLst>
            </a:custGeom>
            <a:solidFill>
              <a:schemeClr val="accent1"/>
            </a:solidFill>
            <a:ln w="9331" cap="flat">
              <a:noFill/>
              <a:prstDash val="solid"/>
              <a:miter/>
            </a:ln>
          </p:spPr>
          <p:txBody>
            <a:bodyPr rtlCol="0" anchor="ctr"/>
            <a:lstStyle/>
            <a:p>
              <a:pPr defTabSz="914049"/>
              <a:endParaRPr lang="en-US" sz="1800">
                <a:solidFill>
                  <a:srgbClr val="000000"/>
                </a:solidFill>
                <a:latin typeface="Segoe UI"/>
              </a:endParaRPr>
            </a:p>
          </p:txBody>
        </p:sp>
      </p:grpSp>
      <p:sp>
        <p:nvSpPr>
          <p:cNvPr id="11" name="Oval 10">
            <a:extLst>
              <a:ext uri="{FF2B5EF4-FFF2-40B4-BE49-F238E27FC236}">
                <a16:creationId xmlns:a16="http://schemas.microsoft.com/office/drawing/2014/main" id="{6E8762EF-3964-3EF9-8476-8938BAD443A3}"/>
              </a:ext>
            </a:extLst>
          </p:cNvPr>
          <p:cNvSpPr/>
          <p:nvPr/>
        </p:nvSpPr>
        <p:spPr bwMode="auto">
          <a:xfrm>
            <a:off x="6975641" y="3065277"/>
            <a:ext cx="1182606" cy="1182606"/>
          </a:xfrm>
          <a:prstGeom prst="ellipse">
            <a:avLst/>
          </a:prstGeom>
          <a:solidFill>
            <a:schemeClr val="accent4"/>
          </a:solidFill>
          <a:ln w="76200">
            <a:solidFill>
              <a:schemeClr val="bg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AD73937C-82BE-41D7-1713-0D2A8C41501D}"/>
              </a:ext>
            </a:extLst>
          </p:cNvPr>
          <p:cNvSpPr/>
          <p:nvPr/>
        </p:nvSpPr>
        <p:spPr bwMode="auto">
          <a:xfrm>
            <a:off x="9105939" y="3655041"/>
            <a:ext cx="2651008" cy="1737218"/>
          </a:xfrm>
          <a:prstGeom prst="roundRect">
            <a:avLst>
              <a:gd name="adj" fmla="val 3720"/>
            </a:avLst>
          </a:prstGeom>
          <a:solidFill>
            <a:schemeClr val="bg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822727" rIns="182828" bIns="146263" numCol="1" spcCol="0" rtlCol="0" fromWordArt="0" anchor="t" anchorCtr="0" forceAA="0" compatLnSpc="1">
            <a:prstTxWarp prst="textNoShape">
              <a:avLst/>
            </a:prstTxWarp>
            <a:noAutofit/>
          </a:bodyPr>
          <a:lstStyle/>
          <a:p>
            <a:pPr defTabSz="914049">
              <a:spcAft>
                <a:spcPts val="1200"/>
              </a:spcAft>
            </a:pPr>
            <a:r>
              <a:rPr lang="en-US" sz="1800" dirty="0">
                <a:gradFill>
                  <a:gsLst>
                    <a:gs pos="2917">
                      <a:srgbClr val="000000"/>
                    </a:gs>
                    <a:gs pos="100000">
                      <a:srgbClr val="000000"/>
                    </a:gs>
                  </a:gsLst>
                  <a:lin ang="5400000" scaled="0"/>
                </a:gradFill>
                <a:latin typeface="Segoe UI Semibold"/>
              </a:rPr>
              <a:t>Manual work</a:t>
            </a:r>
          </a:p>
        </p:txBody>
      </p:sp>
      <p:sp>
        <p:nvSpPr>
          <p:cNvPr id="14" name="Oval 13">
            <a:extLst>
              <a:ext uri="{FF2B5EF4-FFF2-40B4-BE49-F238E27FC236}">
                <a16:creationId xmlns:a16="http://schemas.microsoft.com/office/drawing/2014/main" id="{E4019847-6432-9840-1C81-67B9A26B0BFB}"/>
              </a:ext>
              <a:ext uri="{C183D7F6-B498-43B3-948B-1728B52AA6E4}">
                <adec:decorative xmlns:adec="http://schemas.microsoft.com/office/drawing/2017/decorative" val="1"/>
              </a:ext>
            </a:extLst>
          </p:cNvPr>
          <p:cNvSpPr/>
          <p:nvPr/>
        </p:nvSpPr>
        <p:spPr bwMode="auto">
          <a:xfrm>
            <a:off x="9864521" y="2975284"/>
            <a:ext cx="1182606" cy="1182606"/>
          </a:xfrm>
          <a:prstGeom prst="ellipse">
            <a:avLst/>
          </a:prstGeom>
          <a:solidFill>
            <a:schemeClr val="accent3"/>
          </a:solidFill>
          <a:ln w="76200">
            <a:solidFill>
              <a:schemeClr val="bg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pic>
        <p:nvPicPr>
          <p:cNvPr id="16" name="Graphic 15" descr="Users with solid fill">
            <a:extLst>
              <a:ext uri="{FF2B5EF4-FFF2-40B4-BE49-F238E27FC236}">
                <a16:creationId xmlns:a16="http://schemas.microsoft.com/office/drawing/2014/main" id="{64EE7FB6-1501-2B5E-9D82-43676B987C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8130" y="3195201"/>
            <a:ext cx="914400" cy="914400"/>
          </a:xfrm>
          <a:prstGeom prst="rect">
            <a:avLst/>
          </a:prstGeom>
        </p:spPr>
      </p:pic>
      <p:pic>
        <p:nvPicPr>
          <p:cNvPr id="19" name="Graphic 18" descr="Open book with solid fill">
            <a:extLst>
              <a:ext uri="{FF2B5EF4-FFF2-40B4-BE49-F238E27FC236}">
                <a16:creationId xmlns:a16="http://schemas.microsoft.com/office/drawing/2014/main" id="{DDE89E4B-3102-BD56-E054-6318EFC78A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0846" y="3243490"/>
            <a:ext cx="914400" cy="914400"/>
          </a:xfrm>
          <a:prstGeom prst="rect">
            <a:avLst/>
          </a:prstGeom>
        </p:spPr>
      </p:pic>
      <p:pic>
        <p:nvPicPr>
          <p:cNvPr id="26" name="Graphic 25" descr="Lightbulb with solid fill">
            <a:extLst>
              <a:ext uri="{FF2B5EF4-FFF2-40B4-BE49-F238E27FC236}">
                <a16:creationId xmlns:a16="http://schemas.microsoft.com/office/drawing/2014/main" id="{58B155B3-9A8F-3F65-FC4D-B2BD87ECF7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21935" y="3208765"/>
            <a:ext cx="914400" cy="914400"/>
          </a:xfrm>
          <a:prstGeom prst="rect">
            <a:avLst/>
          </a:prstGeom>
        </p:spPr>
      </p:pic>
      <p:pic>
        <p:nvPicPr>
          <p:cNvPr id="28" name="Graphic 27" descr="Programmer male with solid fill">
            <a:extLst>
              <a:ext uri="{FF2B5EF4-FFF2-40B4-BE49-F238E27FC236}">
                <a16:creationId xmlns:a16="http://schemas.microsoft.com/office/drawing/2014/main" id="{D54A12BD-11A4-9AF8-53AC-2FCEF036F5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98624" y="3088427"/>
            <a:ext cx="914400" cy="914400"/>
          </a:xfrm>
          <a:prstGeom prst="rect">
            <a:avLst/>
          </a:prstGeom>
        </p:spPr>
      </p:pic>
      <p:sp>
        <p:nvSpPr>
          <p:cNvPr id="6" name="Title 16">
            <a:extLst>
              <a:ext uri="{FF2B5EF4-FFF2-40B4-BE49-F238E27FC236}">
                <a16:creationId xmlns:a16="http://schemas.microsoft.com/office/drawing/2014/main" id="{94DCAC73-B96C-2B0E-0267-C9A588F51CE7}"/>
              </a:ext>
            </a:extLst>
          </p:cNvPr>
          <p:cNvSpPr txBox="1">
            <a:spLocks/>
          </p:cNvSpPr>
          <p:nvPr/>
        </p:nvSpPr>
        <p:spPr>
          <a:xfrm>
            <a:off x="586740" y="1332075"/>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sz="2800" dirty="0">
                <a:solidFill>
                  <a:schemeClr val="accent1"/>
                </a:solidFill>
              </a:rPr>
              <a:t>Why is DevSecOps harder to adopt than DevOps?</a:t>
            </a:r>
          </a:p>
        </p:txBody>
      </p:sp>
    </p:spTree>
    <p:extLst>
      <p:ext uri="{BB962C8B-B14F-4D97-AF65-F5344CB8AC3E}">
        <p14:creationId xmlns:p14="http://schemas.microsoft.com/office/powerpoint/2010/main" val="3544674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Secure the development Environment</a:t>
            </a:r>
          </a:p>
        </p:txBody>
      </p:sp>
    </p:spTree>
    <p:extLst>
      <p:ext uri="{BB962C8B-B14F-4D97-AF65-F5344CB8AC3E}">
        <p14:creationId xmlns:p14="http://schemas.microsoft.com/office/powerpoint/2010/main" val="4088749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Placeholder 5">
            <a:extLst>
              <a:ext uri="{FF2B5EF4-FFF2-40B4-BE49-F238E27FC236}">
                <a16:creationId xmlns:a16="http://schemas.microsoft.com/office/drawing/2014/main" id="{FB5F825C-F1F2-49AE-B77A-A7A1AED7D9BA}"/>
              </a:ext>
            </a:extLst>
          </p:cNvPr>
          <p:cNvSpPr txBox="1">
            <a:spLocks/>
          </p:cNvSpPr>
          <p:nvPr/>
        </p:nvSpPr>
        <p:spPr>
          <a:xfrm>
            <a:off x="584200" y="1336350"/>
            <a:ext cx="4404489" cy="4904429"/>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ct val="20000"/>
              </a:spcBef>
              <a:buFont typeface="Arial" panose="020B0604020202020204" pitchFamily="34" charset="0"/>
              <a:buChar char="•"/>
            </a:pPr>
            <a:r>
              <a:rPr lang="en-US" sz="2200" spc="0" dirty="0">
                <a:solidFill>
                  <a:schemeClr val="tx1"/>
                </a:solidFill>
                <a:latin typeface="+mn-lt"/>
                <a:cs typeface="Segoe UI" panose="020B0502040204020203" pitchFamily="34" charset="0"/>
              </a:rPr>
              <a:t>Control the developer environment with a cloud environment</a:t>
            </a:r>
          </a:p>
          <a:p>
            <a:pPr marL="342900" indent="-342900">
              <a:spcBef>
                <a:spcPct val="20000"/>
              </a:spcBef>
              <a:buFont typeface="Arial" panose="020B0604020202020204" pitchFamily="34" charset="0"/>
              <a:buChar char="•"/>
            </a:pPr>
            <a:r>
              <a:rPr lang="en-US" sz="2200" spc="0" dirty="0">
                <a:solidFill>
                  <a:schemeClr val="tx1"/>
                </a:solidFill>
                <a:latin typeface="+mn-lt"/>
                <a:cs typeface="Segoe UI" panose="020B0502040204020203" pitchFamily="34" charset="0"/>
              </a:rPr>
              <a:t>Secure environments with containers</a:t>
            </a:r>
          </a:p>
          <a:p>
            <a:pPr marL="342900" indent="-342900">
              <a:spcBef>
                <a:spcPct val="20000"/>
              </a:spcBef>
              <a:buFont typeface="Arial" panose="020B0604020202020204" pitchFamily="34" charset="0"/>
              <a:buChar char="•"/>
            </a:pPr>
            <a:r>
              <a:rPr lang="en-US" sz="2200" spc="0" dirty="0">
                <a:solidFill>
                  <a:schemeClr val="tx1"/>
                </a:solidFill>
                <a:latin typeface="+mn-lt"/>
                <a:cs typeface="Segoe UI" panose="020B0502040204020203" pitchFamily="34" charset="0"/>
              </a:rPr>
              <a:t>Configure least privilege access policies</a:t>
            </a:r>
          </a:p>
          <a:p>
            <a:pPr marL="342900" indent="-342900">
              <a:spcBef>
                <a:spcPct val="20000"/>
              </a:spcBef>
              <a:buFont typeface="Arial" panose="020B0604020202020204" pitchFamily="34" charset="0"/>
              <a:buChar char="•"/>
            </a:pPr>
            <a:r>
              <a:rPr lang="en-US" sz="2200" spc="0" dirty="0">
                <a:solidFill>
                  <a:schemeClr val="tx1"/>
                </a:solidFill>
                <a:latin typeface="+mn-lt"/>
                <a:cs typeface="Segoe UI" panose="020B0502040204020203" pitchFamily="34" charset="0"/>
              </a:rPr>
              <a:t>Limit who can change and approve code with branch security</a:t>
            </a:r>
          </a:p>
          <a:p>
            <a:pPr marL="342900" indent="-342900">
              <a:spcBef>
                <a:spcPct val="20000"/>
              </a:spcBef>
              <a:buFont typeface="Arial" panose="020B0604020202020204" pitchFamily="34" charset="0"/>
              <a:buChar char="•"/>
            </a:pPr>
            <a:r>
              <a:rPr lang="en-US" sz="2200" spc="0" dirty="0">
                <a:solidFill>
                  <a:schemeClr val="tx1"/>
                </a:solidFill>
                <a:latin typeface="+mn-lt"/>
                <a:cs typeface="Segoe UI" panose="020B0502040204020203" pitchFamily="34" charset="0"/>
              </a:rPr>
              <a:t>Adopt only trusted tools, extensions, and integrations</a:t>
            </a:r>
          </a:p>
        </p:txBody>
      </p:sp>
      <p:sp>
        <p:nvSpPr>
          <p:cNvPr id="4" name="Title 3">
            <a:extLst>
              <a:ext uri="{FF2B5EF4-FFF2-40B4-BE49-F238E27FC236}">
                <a16:creationId xmlns:a16="http://schemas.microsoft.com/office/drawing/2014/main" id="{894188E4-CDDE-4663-97CB-D27371F219AF}"/>
              </a:ext>
            </a:extLst>
          </p:cNvPr>
          <p:cNvSpPr>
            <a:spLocks noGrp="1"/>
          </p:cNvSpPr>
          <p:nvPr>
            <p:ph type="title"/>
          </p:nvPr>
        </p:nvSpPr>
        <p:spPr>
          <a:xfrm>
            <a:off x="584200" y="253780"/>
            <a:ext cx="7182414" cy="670365"/>
          </a:xfrm>
        </p:spPr>
        <p:txBody>
          <a:bodyPr vert="horz" wrap="square" lIns="0" tIns="0" rIns="0" bIns="0" rtlCol="0" anchor="b">
            <a:normAutofit fontScale="90000"/>
          </a:bodyPr>
          <a:lstStyle/>
          <a:p>
            <a:r>
              <a:rPr lang="en-US" b="0" kern="1200" cap="none" spc="-50" baseline="0" dirty="0">
                <a:ln w="3175">
                  <a:noFill/>
                </a:ln>
                <a:effectLst/>
                <a:latin typeface="+mj-lt"/>
                <a:ea typeface="+mn-ea"/>
                <a:cs typeface="Segoe UI" pitchFamily="34" charset="0"/>
              </a:rPr>
              <a:t>1. Secure the developer environment</a:t>
            </a:r>
          </a:p>
        </p:txBody>
      </p:sp>
      <p:pic>
        <p:nvPicPr>
          <p:cNvPr id="11" name="Picture 10" descr="Diagram&#10;&#10;Description automatically generated">
            <a:extLst>
              <a:ext uri="{FF2B5EF4-FFF2-40B4-BE49-F238E27FC236}">
                <a16:creationId xmlns:a16="http://schemas.microsoft.com/office/drawing/2014/main" id="{6C8D473F-C2B9-9625-A48E-40E9AE4EF352}"/>
              </a:ext>
            </a:extLst>
          </p:cNvPr>
          <p:cNvPicPr>
            <a:picLocks noChangeAspect="1"/>
          </p:cNvPicPr>
          <p:nvPr/>
        </p:nvPicPr>
        <p:blipFill>
          <a:blip r:embed="rId3"/>
          <a:stretch>
            <a:fillRect/>
          </a:stretch>
        </p:blipFill>
        <p:spPr>
          <a:xfrm>
            <a:off x="5625483" y="853649"/>
            <a:ext cx="6126492" cy="5428499"/>
          </a:xfrm>
          <a:prstGeom prst="rect">
            <a:avLst/>
          </a:prstGeom>
        </p:spPr>
      </p:pic>
    </p:spTree>
    <p:extLst>
      <p:ext uri="{BB962C8B-B14F-4D97-AF65-F5344CB8AC3E}">
        <p14:creationId xmlns:p14="http://schemas.microsoft.com/office/powerpoint/2010/main" val="304981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10.xml><?xml version="1.0" encoding="utf-8"?>
<a:theme xmlns:a="http://schemas.openxmlformats.org/drawingml/2006/main" name="2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1_LIGHT GRAY TEMPLATE">
  <a:themeElements>
    <a:clrScheme name="Custom 20">
      <a:dk1>
        <a:srgbClr val="333333"/>
      </a:dk1>
      <a:lt1>
        <a:srgbClr val="FFFFFF"/>
      </a:lt1>
      <a:dk2>
        <a:srgbClr val="333333"/>
      </a:dk2>
      <a:lt2>
        <a:srgbClr val="E6E6E6"/>
      </a:lt2>
      <a:accent1>
        <a:srgbClr val="269AED"/>
      </a:accent1>
      <a:accent2>
        <a:srgbClr val="FFB900"/>
      </a:accent2>
      <a:accent3>
        <a:srgbClr val="F15022"/>
      </a:accent3>
      <a:accent4>
        <a:srgbClr val="63A400"/>
      </a:accent4>
      <a:accent5>
        <a:srgbClr val="FFFFFF"/>
      </a:accent5>
      <a:accent6>
        <a:srgbClr val="1A1A1A"/>
      </a:accent6>
      <a:hlink>
        <a:srgbClr val="0076D3"/>
      </a:hlink>
      <a:folHlink>
        <a:srgbClr val="0078D4"/>
      </a:folHlink>
    </a:clrScheme>
    <a:fontScheme name="Custom 3">
      <a:majorFont>
        <a:latin typeface="Segoe Pro Display"/>
        <a:ea typeface=""/>
        <a:cs typeface=""/>
      </a:majorFont>
      <a:minorFont>
        <a:latin typeface="Segoe Pro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A8728A-1399-4730-8B79-4E840462A9E6}" vid="{86913031-2664-43C4-ADAB-5888F3782CAB}"/>
    </a:ext>
  </a:extLst>
</a:theme>
</file>

<file path=ppt/theme/theme4.xml><?xml version="1.0" encoding="utf-8"?>
<a:theme xmlns:a="http://schemas.openxmlformats.org/drawingml/2006/main" name="10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1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1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7.xml><?xml version="1.0" encoding="utf-8"?>
<a:theme xmlns:a="http://schemas.openxmlformats.org/drawingml/2006/main" name="8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1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6F3DD10A2FB74F84202BE2FE5FDEEE" ma:contentTypeVersion="18" ma:contentTypeDescription="Create a new document." ma:contentTypeScope="" ma:versionID="cef2c116df82743972450a63d8baa197">
  <xsd:schema xmlns:xsd="http://www.w3.org/2001/XMLSchema" xmlns:xs="http://www.w3.org/2001/XMLSchema" xmlns:p="http://schemas.microsoft.com/office/2006/metadata/properties" xmlns:ns1="http://schemas.microsoft.com/sharepoint/v3" xmlns:ns2="a647c833-fbf3-42d0-9d1a-fdc4c4d8b08f" xmlns:ns3="ebe725d4-5a61-4827-9af4-da8e7f768b99" xmlns:ns4="230e9df3-be65-4c73-a93b-d1236ebd677e" targetNamespace="http://schemas.microsoft.com/office/2006/metadata/properties" ma:root="true" ma:fieldsID="a089d77f356877f58a980fbd33579bf2" ns1:_="" ns2:_="" ns3:_="" ns4:_="">
    <xsd:import namespace="http://schemas.microsoft.com/sharepoint/v3"/>
    <xsd:import namespace="a647c833-fbf3-42d0-9d1a-fdc4c4d8b08f"/>
    <xsd:import namespace="ebe725d4-5a61-4827-9af4-da8e7f768b9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647c833-fbf3-42d0-9d1a-fdc4c4d8b0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be725d4-5a61-4827-9af4-da8e7f768b9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57a3bff8-df63-4481-8366-b3de2a9a59c0}" ma:internalName="TaxCatchAll" ma:showField="CatchAllData" ma:web="ebe725d4-5a61-4827-9af4-da8e7f768b9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a647c833-fbf3-42d0-9d1a-fdc4c4d8b08f">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5BA8FFF-A62E-4B3F-BDEC-322D30DD394E}">
  <ds:schemaRefs>
    <ds:schemaRef ds:uri="230e9df3-be65-4c73-a93b-d1236ebd677e"/>
    <ds:schemaRef ds:uri="a647c833-fbf3-42d0-9d1a-fdc4c4d8b08f"/>
    <ds:schemaRef ds:uri="ebe725d4-5a61-4827-9af4-da8e7f768b9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schemas.microsoft.com/office/infopath/2007/PartnerControls"/>
    <ds:schemaRef ds:uri="http://purl.org/dc/elements/1.1/"/>
    <ds:schemaRef ds:uri="http://purl.org/dc/dcmitype/"/>
    <ds:schemaRef ds:uri="ebe725d4-5a61-4827-9af4-da8e7f768b99"/>
    <ds:schemaRef ds:uri="http://schemas.microsoft.com/office/2006/metadata/properties"/>
    <ds:schemaRef ds:uri="http://schemas.openxmlformats.org/package/2006/metadata/core-properties"/>
    <ds:schemaRef ds:uri="230e9df3-be65-4c73-a93b-d1236ebd677e"/>
    <ds:schemaRef ds:uri="a647c833-fbf3-42d0-9d1a-fdc4c4d8b08f"/>
    <ds:schemaRef ds:uri="http://schemas.microsoft.com/sharepoint/v3"/>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 (2)</Template>
  <TotalTime>9061</TotalTime>
  <Words>2719</Words>
  <Application>Microsoft Office PowerPoint</Application>
  <PresentationFormat>Widescreen</PresentationFormat>
  <Paragraphs>259</Paragraphs>
  <Slides>23</Slides>
  <Notes>20</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23</vt:i4>
      </vt:variant>
    </vt:vector>
  </HeadingPairs>
  <TitlesOfParts>
    <vt:vector size="44" baseType="lpstr">
      <vt:lpstr>Arial</vt:lpstr>
      <vt:lpstr>Calibri</vt:lpstr>
      <vt:lpstr>Consolas</vt:lpstr>
      <vt:lpstr>Segoe Pro</vt:lpstr>
      <vt:lpstr>Segoe Pro Display</vt:lpstr>
      <vt:lpstr>Segoe UI</vt:lpstr>
      <vt:lpstr>Segoe UI Light</vt:lpstr>
      <vt:lpstr>Segoe UI Semibold</vt:lpstr>
      <vt:lpstr>Segoe UI Semilight</vt:lpstr>
      <vt:lpstr>Wingdings</vt:lpstr>
      <vt:lpstr>Microsoft Security template</vt:lpstr>
      <vt:lpstr>Microsoft 365 PPT Template - 2018</vt:lpstr>
      <vt:lpstr>1_LIGHT GRAY TEMPLATE</vt:lpstr>
      <vt:lpstr>10_Microsoft Security template</vt:lpstr>
      <vt:lpstr>11_Microsoft Security template</vt:lpstr>
      <vt:lpstr>12_Microsoft Security template</vt:lpstr>
      <vt:lpstr>8_Microsoft Security template</vt:lpstr>
      <vt:lpstr>13_Microsoft Security template</vt:lpstr>
      <vt:lpstr>Azure 1</vt:lpstr>
      <vt:lpstr>2_LIGHT COLOR TEMPLATE</vt:lpstr>
      <vt:lpstr>Black Template</vt:lpstr>
      <vt:lpstr>Implement your own secure DevOps pipeline (DevSecOps)</vt:lpstr>
      <vt:lpstr>Security made simple</vt:lpstr>
      <vt:lpstr>Agenda</vt:lpstr>
      <vt:lpstr>Enterprise security and development pain  points</vt:lpstr>
      <vt:lpstr>Fundamentally, if somebody wants to get in, they're getting in...accept that. What we tell clients is: number one, you're in the fight, whether you thought you were or not. Number two, you almost certainly are penetrated.</vt:lpstr>
      <vt:lpstr>What is  DevSecOps?</vt:lpstr>
      <vt:lpstr>Barriers to DevSecOps adoption </vt:lpstr>
      <vt:lpstr>Secure the development Environment</vt:lpstr>
      <vt:lpstr>1. Secure the developer environment</vt:lpstr>
      <vt:lpstr>Control the developer environment with a cloud environment</vt:lpstr>
      <vt:lpstr>Secure environments with containers </vt:lpstr>
      <vt:lpstr>Configure least privilege access to resources</vt:lpstr>
      <vt:lpstr>Limit who can change and approve code with branch security</vt:lpstr>
      <vt:lpstr>Adopt only trusted tools, extensions and integrations</vt:lpstr>
      <vt:lpstr>2. Secure the Enterprise DevOps platform environment</vt:lpstr>
      <vt:lpstr>Ensure no team member has access to secrets and certificates </vt:lpstr>
      <vt:lpstr>Automate Infrastructure as Code (IaC) scanning</vt:lpstr>
      <vt:lpstr>Equip every DevOps platform environment with audit trails </vt:lpstr>
      <vt:lpstr>Automate approval workflows  </vt:lpstr>
      <vt:lpstr>           Secure the software supply chain</vt:lpstr>
      <vt:lpstr>            Allow only verified DevOps tool integrations</vt:lpstr>
      <vt:lpstr>Harden Pipeline Access</vt:lpstr>
      <vt:lpstr>Demo</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Maria Mei</dc:creator>
  <cp:keywords/>
  <dc:description/>
  <cp:lastModifiedBy>Joylynn Kirui</cp:lastModifiedBy>
  <cp:revision>7</cp:revision>
  <dcterms:created xsi:type="dcterms:W3CDTF">2021-10-13T16:08:08Z</dcterms:created>
  <dcterms:modified xsi:type="dcterms:W3CDTF">2023-01-17T18:12:31Z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0x0101002B6F3DD10A2FB74F84202BE2FE5FDEEE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